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300" r:id="rId18"/>
    <p:sldId id="275" r:id="rId19"/>
    <p:sldId id="276" r:id="rId20"/>
    <p:sldId id="301" r:id="rId21"/>
    <p:sldId id="278" r:id="rId22"/>
    <p:sldId id="279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044" y="6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44600" y="298860"/>
            <a:ext cx="755650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2052" y="259079"/>
            <a:ext cx="241300" cy="325120"/>
          </a:xfrm>
          <a:custGeom>
            <a:avLst/>
            <a:gdLst/>
            <a:ahLst/>
            <a:cxnLst/>
            <a:rect l="l" t="t" r="r" b="b"/>
            <a:pathLst>
              <a:path w="241300" h="325120">
                <a:moveTo>
                  <a:pt x="123477" y="324743"/>
                </a:moveTo>
                <a:lnTo>
                  <a:pt x="82271" y="319605"/>
                </a:lnTo>
                <a:lnTo>
                  <a:pt x="47349" y="303911"/>
                </a:lnTo>
                <a:lnTo>
                  <a:pt x="7578" y="239173"/>
                </a:lnTo>
                <a:lnTo>
                  <a:pt x="3527" y="196116"/>
                </a:lnTo>
                <a:lnTo>
                  <a:pt x="1241" y="140155"/>
                </a:lnTo>
                <a:lnTo>
                  <a:pt x="228" y="84984"/>
                </a:lnTo>
                <a:lnTo>
                  <a:pt x="0" y="44301"/>
                </a:lnTo>
                <a:lnTo>
                  <a:pt x="0" y="0"/>
                </a:lnTo>
                <a:lnTo>
                  <a:pt x="783" y="0"/>
                </a:lnTo>
                <a:lnTo>
                  <a:pt x="20428" y="32912"/>
                </a:lnTo>
                <a:lnTo>
                  <a:pt x="41224" y="62364"/>
                </a:lnTo>
                <a:lnTo>
                  <a:pt x="57708" y="92112"/>
                </a:lnTo>
                <a:lnTo>
                  <a:pt x="64417" y="125915"/>
                </a:lnTo>
                <a:lnTo>
                  <a:pt x="62984" y="142930"/>
                </a:lnTo>
                <a:lnTo>
                  <a:pt x="58929" y="158202"/>
                </a:lnTo>
                <a:lnTo>
                  <a:pt x="52620" y="173251"/>
                </a:lnTo>
                <a:lnTo>
                  <a:pt x="44425" y="189598"/>
                </a:lnTo>
                <a:lnTo>
                  <a:pt x="39350" y="199322"/>
                </a:lnTo>
                <a:lnTo>
                  <a:pt x="34299" y="209837"/>
                </a:lnTo>
                <a:lnTo>
                  <a:pt x="30424" y="220747"/>
                </a:lnTo>
                <a:lnTo>
                  <a:pt x="28876" y="231658"/>
                </a:lnTo>
                <a:lnTo>
                  <a:pt x="28876" y="240096"/>
                </a:lnTo>
                <a:lnTo>
                  <a:pt x="32665" y="248271"/>
                </a:lnTo>
                <a:lnTo>
                  <a:pt x="47169" y="248271"/>
                </a:lnTo>
                <a:lnTo>
                  <a:pt x="66628" y="245943"/>
                </a:lnTo>
                <a:lnTo>
                  <a:pt x="84555" y="240821"/>
                </a:lnTo>
                <a:lnTo>
                  <a:pt x="104075" y="235700"/>
                </a:lnTo>
                <a:lnTo>
                  <a:pt x="157966" y="236166"/>
                </a:lnTo>
                <a:lnTo>
                  <a:pt x="212228" y="256734"/>
                </a:lnTo>
                <a:lnTo>
                  <a:pt x="241074" y="273322"/>
                </a:lnTo>
                <a:lnTo>
                  <a:pt x="241074" y="274245"/>
                </a:lnTo>
                <a:lnTo>
                  <a:pt x="215130" y="291925"/>
                </a:lnTo>
                <a:lnTo>
                  <a:pt x="188058" y="308196"/>
                </a:lnTo>
                <a:lnTo>
                  <a:pt x="158095" y="320116"/>
                </a:lnTo>
                <a:lnTo>
                  <a:pt x="123477" y="324743"/>
                </a:lnTo>
                <a:close/>
              </a:path>
            </a:pathLst>
          </a:custGeom>
          <a:solidFill>
            <a:srgbClr val="690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0593" y="259079"/>
            <a:ext cx="241300" cy="325120"/>
          </a:xfrm>
          <a:custGeom>
            <a:avLst/>
            <a:gdLst/>
            <a:ahLst/>
            <a:cxnLst/>
            <a:rect l="l" t="t" r="r" b="b"/>
            <a:pathLst>
              <a:path w="241300" h="325120">
                <a:moveTo>
                  <a:pt x="117597" y="324743"/>
                </a:moveTo>
                <a:lnTo>
                  <a:pt x="82906" y="320116"/>
                </a:lnTo>
                <a:lnTo>
                  <a:pt x="52918" y="308196"/>
                </a:lnTo>
                <a:lnTo>
                  <a:pt x="25871" y="291925"/>
                </a:lnTo>
                <a:lnTo>
                  <a:pt x="0" y="274245"/>
                </a:lnTo>
                <a:lnTo>
                  <a:pt x="0" y="273322"/>
                </a:lnTo>
                <a:lnTo>
                  <a:pt x="28846" y="256734"/>
                </a:lnTo>
                <a:lnTo>
                  <a:pt x="55842" y="244151"/>
                </a:lnTo>
                <a:lnTo>
                  <a:pt x="83108" y="236166"/>
                </a:lnTo>
                <a:lnTo>
                  <a:pt x="112762" y="233372"/>
                </a:lnTo>
                <a:lnTo>
                  <a:pt x="136999" y="235700"/>
                </a:lnTo>
                <a:lnTo>
                  <a:pt x="156519" y="240821"/>
                </a:lnTo>
                <a:lnTo>
                  <a:pt x="174446" y="245943"/>
                </a:lnTo>
                <a:lnTo>
                  <a:pt x="193905" y="248271"/>
                </a:lnTo>
                <a:lnTo>
                  <a:pt x="208278" y="248271"/>
                </a:lnTo>
                <a:lnTo>
                  <a:pt x="212198" y="240096"/>
                </a:lnTo>
                <a:lnTo>
                  <a:pt x="212198" y="231658"/>
                </a:lnTo>
                <a:lnTo>
                  <a:pt x="210650" y="220747"/>
                </a:lnTo>
                <a:lnTo>
                  <a:pt x="206775" y="209837"/>
                </a:lnTo>
                <a:lnTo>
                  <a:pt x="201724" y="199322"/>
                </a:lnTo>
                <a:lnTo>
                  <a:pt x="196649" y="189598"/>
                </a:lnTo>
                <a:lnTo>
                  <a:pt x="188454" y="173251"/>
                </a:lnTo>
                <a:lnTo>
                  <a:pt x="182145" y="158202"/>
                </a:lnTo>
                <a:lnTo>
                  <a:pt x="178090" y="142930"/>
                </a:lnTo>
                <a:lnTo>
                  <a:pt x="176657" y="125915"/>
                </a:lnTo>
                <a:lnTo>
                  <a:pt x="183366" y="92112"/>
                </a:lnTo>
                <a:lnTo>
                  <a:pt x="199850" y="62364"/>
                </a:lnTo>
                <a:lnTo>
                  <a:pt x="220646" y="32912"/>
                </a:lnTo>
                <a:lnTo>
                  <a:pt x="240291" y="0"/>
                </a:lnTo>
                <a:lnTo>
                  <a:pt x="241074" y="0"/>
                </a:lnTo>
                <a:lnTo>
                  <a:pt x="241074" y="44037"/>
                </a:lnTo>
                <a:lnTo>
                  <a:pt x="240846" y="84873"/>
                </a:lnTo>
                <a:lnTo>
                  <a:pt x="239833" y="140122"/>
                </a:lnTo>
                <a:lnTo>
                  <a:pt x="237547" y="196112"/>
                </a:lnTo>
                <a:lnTo>
                  <a:pt x="233496" y="239173"/>
                </a:lnTo>
                <a:lnTo>
                  <a:pt x="219558" y="277241"/>
                </a:lnTo>
                <a:lnTo>
                  <a:pt x="158803" y="319605"/>
                </a:lnTo>
                <a:lnTo>
                  <a:pt x="117597" y="324743"/>
                </a:lnTo>
                <a:close/>
              </a:path>
            </a:pathLst>
          </a:custGeom>
          <a:solidFill>
            <a:srgbClr val="006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688" y="626673"/>
            <a:ext cx="95123" cy="1394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0317" y="628388"/>
            <a:ext cx="103485" cy="1360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5755" y="628387"/>
            <a:ext cx="131186" cy="137782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8005607" y="1096548"/>
            <a:ext cx="1138555" cy="5761990"/>
          </a:xfrm>
          <a:custGeom>
            <a:avLst/>
            <a:gdLst/>
            <a:ahLst/>
            <a:cxnLst/>
            <a:rect l="l" t="t" r="r" b="b"/>
            <a:pathLst>
              <a:path w="1138554" h="5761990">
                <a:moveTo>
                  <a:pt x="1138393" y="0"/>
                </a:moveTo>
                <a:lnTo>
                  <a:pt x="0" y="5761451"/>
                </a:lnTo>
                <a:lnTo>
                  <a:pt x="236582" y="5761451"/>
                </a:lnTo>
                <a:lnTo>
                  <a:pt x="1138393" y="89443"/>
                </a:lnTo>
                <a:lnTo>
                  <a:pt x="1138393" y="0"/>
                </a:lnTo>
                <a:close/>
              </a:path>
            </a:pathLst>
          </a:custGeom>
          <a:solidFill>
            <a:srgbClr val="C4D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22052" y="259079"/>
            <a:ext cx="241300" cy="325120"/>
          </a:xfrm>
          <a:custGeom>
            <a:avLst/>
            <a:gdLst/>
            <a:ahLst/>
            <a:cxnLst/>
            <a:rect l="l" t="t" r="r" b="b"/>
            <a:pathLst>
              <a:path w="241300" h="325120">
                <a:moveTo>
                  <a:pt x="123477" y="324743"/>
                </a:moveTo>
                <a:lnTo>
                  <a:pt x="82271" y="319605"/>
                </a:lnTo>
                <a:lnTo>
                  <a:pt x="47349" y="303911"/>
                </a:lnTo>
                <a:lnTo>
                  <a:pt x="7578" y="239173"/>
                </a:lnTo>
                <a:lnTo>
                  <a:pt x="3527" y="196116"/>
                </a:lnTo>
                <a:lnTo>
                  <a:pt x="1241" y="140155"/>
                </a:lnTo>
                <a:lnTo>
                  <a:pt x="228" y="84984"/>
                </a:lnTo>
                <a:lnTo>
                  <a:pt x="0" y="44301"/>
                </a:lnTo>
                <a:lnTo>
                  <a:pt x="0" y="0"/>
                </a:lnTo>
                <a:lnTo>
                  <a:pt x="783" y="0"/>
                </a:lnTo>
                <a:lnTo>
                  <a:pt x="20428" y="32912"/>
                </a:lnTo>
                <a:lnTo>
                  <a:pt x="41224" y="62364"/>
                </a:lnTo>
                <a:lnTo>
                  <a:pt x="57708" y="92112"/>
                </a:lnTo>
                <a:lnTo>
                  <a:pt x="64417" y="125915"/>
                </a:lnTo>
                <a:lnTo>
                  <a:pt x="62984" y="142930"/>
                </a:lnTo>
                <a:lnTo>
                  <a:pt x="58929" y="158202"/>
                </a:lnTo>
                <a:lnTo>
                  <a:pt x="52620" y="173251"/>
                </a:lnTo>
                <a:lnTo>
                  <a:pt x="44425" y="189598"/>
                </a:lnTo>
                <a:lnTo>
                  <a:pt x="39350" y="199322"/>
                </a:lnTo>
                <a:lnTo>
                  <a:pt x="34299" y="209837"/>
                </a:lnTo>
                <a:lnTo>
                  <a:pt x="30424" y="220747"/>
                </a:lnTo>
                <a:lnTo>
                  <a:pt x="28876" y="231658"/>
                </a:lnTo>
                <a:lnTo>
                  <a:pt x="28876" y="240096"/>
                </a:lnTo>
                <a:lnTo>
                  <a:pt x="32665" y="248271"/>
                </a:lnTo>
                <a:lnTo>
                  <a:pt x="47169" y="248271"/>
                </a:lnTo>
                <a:lnTo>
                  <a:pt x="66628" y="245943"/>
                </a:lnTo>
                <a:lnTo>
                  <a:pt x="84555" y="240821"/>
                </a:lnTo>
                <a:lnTo>
                  <a:pt x="104075" y="235700"/>
                </a:lnTo>
                <a:lnTo>
                  <a:pt x="157966" y="236166"/>
                </a:lnTo>
                <a:lnTo>
                  <a:pt x="212228" y="256734"/>
                </a:lnTo>
                <a:lnTo>
                  <a:pt x="241074" y="273322"/>
                </a:lnTo>
                <a:lnTo>
                  <a:pt x="241074" y="274245"/>
                </a:lnTo>
                <a:lnTo>
                  <a:pt x="215130" y="291925"/>
                </a:lnTo>
                <a:lnTo>
                  <a:pt x="188058" y="308196"/>
                </a:lnTo>
                <a:lnTo>
                  <a:pt x="158095" y="320116"/>
                </a:lnTo>
                <a:lnTo>
                  <a:pt x="123477" y="324743"/>
                </a:lnTo>
                <a:close/>
              </a:path>
            </a:pathLst>
          </a:custGeom>
          <a:solidFill>
            <a:srgbClr val="690A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0593" y="259079"/>
            <a:ext cx="241300" cy="325120"/>
          </a:xfrm>
          <a:custGeom>
            <a:avLst/>
            <a:gdLst/>
            <a:ahLst/>
            <a:cxnLst/>
            <a:rect l="l" t="t" r="r" b="b"/>
            <a:pathLst>
              <a:path w="241300" h="325120">
                <a:moveTo>
                  <a:pt x="117597" y="324743"/>
                </a:moveTo>
                <a:lnTo>
                  <a:pt x="82906" y="320116"/>
                </a:lnTo>
                <a:lnTo>
                  <a:pt x="52918" y="308196"/>
                </a:lnTo>
                <a:lnTo>
                  <a:pt x="25871" y="291925"/>
                </a:lnTo>
                <a:lnTo>
                  <a:pt x="0" y="274245"/>
                </a:lnTo>
                <a:lnTo>
                  <a:pt x="0" y="273322"/>
                </a:lnTo>
                <a:lnTo>
                  <a:pt x="28846" y="256734"/>
                </a:lnTo>
                <a:lnTo>
                  <a:pt x="55842" y="244151"/>
                </a:lnTo>
                <a:lnTo>
                  <a:pt x="83108" y="236166"/>
                </a:lnTo>
                <a:lnTo>
                  <a:pt x="112762" y="233372"/>
                </a:lnTo>
                <a:lnTo>
                  <a:pt x="136999" y="235700"/>
                </a:lnTo>
                <a:lnTo>
                  <a:pt x="156519" y="240821"/>
                </a:lnTo>
                <a:lnTo>
                  <a:pt x="174446" y="245943"/>
                </a:lnTo>
                <a:lnTo>
                  <a:pt x="193905" y="248271"/>
                </a:lnTo>
                <a:lnTo>
                  <a:pt x="208278" y="248271"/>
                </a:lnTo>
                <a:lnTo>
                  <a:pt x="212198" y="240096"/>
                </a:lnTo>
                <a:lnTo>
                  <a:pt x="212198" y="231658"/>
                </a:lnTo>
                <a:lnTo>
                  <a:pt x="210650" y="220747"/>
                </a:lnTo>
                <a:lnTo>
                  <a:pt x="206775" y="209837"/>
                </a:lnTo>
                <a:lnTo>
                  <a:pt x="201724" y="199322"/>
                </a:lnTo>
                <a:lnTo>
                  <a:pt x="196649" y="189598"/>
                </a:lnTo>
                <a:lnTo>
                  <a:pt x="188454" y="173251"/>
                </a:lnTo>
                <a:lnTo>
                  <a:pt x="182145" y="158202"/>
                </a:lnTo>
                <a:lnTo>
                  <a:pt x="178090" y="142930"/>
                </a:lnTo>
                <a:lnTo>
                  <a:pt x="176657" y="125915"/>
                </a:lnTo>
                <a:lnTo>
                  <a:pt x="183366" y="92112"/>
                </a:lnTo>
                <a:lnTo>
                  <a:pt x="199850" y="62364"/>
                </a:lnTo>
                <a:lnTo>
                  <a:pt x="220646" y="32912"/>
                </a:lnTo>
                <a:lnTo>
                  <a:pt x="240291" y="0"/>
                </a:lnTo>
                <a:lnTo>
                  <a:pt x="241074" y="0"/>
                </a:lnTo>
                <a:lnTo>
                  <a:pt x="241074" y="44037"/>
                </a:lnTo>
                <a:lnTo>
                  <a:pt x="240846" y="84873"/>
                </a:lnTo>
                <a:lnTo>
                  <a:pt x="239833" y="140122"/>
                </a:lnTo>
                <a:lnTo>
                  <a:pt x="237547" y="196112"/>
                </a:lnTo>
                <a:lnTo>
                  <a:pt x="233496" y="239173"/>
                </a:lnTo>
                <a:lnTo>
                  <a:pt x="219558" y="277241"/>
                </a:lnTo>
                <a:lnTo>
                  <a:pt x="158803" y="319605"/>
                </a:lnTo>
                <a:lnTo>
                  <a:pt x="117597" y="324743"/>
                </a:lnTo>
                <a:close/>
              </a:path>
            </a:pathLst>
          </a:custGeom>
          <a:solidFill>
            <a:srgbClr val="00614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688" y="626673"/>
            <a:ext cx="95123" cy="139496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0317" y="628388"/>
            <a:ext cx="103485" cy="136068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75755" y="628387"/>
            <a:ext cx="131186" cy="1377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0107" y="127778"/>
            <a:ext cx="7974534" cy="9232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3043" y="1485286"/>
            <a:ext cx="8125459" cy="31254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STILL.2016.05.00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STILL.2016.05.00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doi.org/10.1016/J.STILL.2016.05.00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dx.doi.org/10.1016/j.still.2020.10491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dx.doi.org/10.1016/j.still.2020.10491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dx.doi.org/10.1098/rstb.1997.0078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80.png"/><Relationship Id="rId5" Type="http://schemas.openxmlformats.org/officeDocument/2006/relationships/image" Target="../media/image22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hedailygarden.us/uploads/4/5/4/9/45493619/screen-shot-2020-01-15-at-10-14-05-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roscope.admin.ch/agroscope/en/home/topics/environment-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roscope.admin.ch/agroscope/en/home/topics/environment-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roscope.admin.ch/agroscope/en/home/topics/environment-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groscope.admin.ch/agroscope/en/home/topics/environment-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katharina.meurer@slu.se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101084" y="957072"/>
              <a:ext cx="966469" cy="935990"/>
            </a:xfrm>
            <a:custGeom>
              <a:avLst/>
              <a:gdLst/>
              <a:ahLst/>
              <a:cxnLst/>
              <a:rect l="l" t="t" r="r" b="b"/>
              <a:pathLst>
                <a:path w="966470" h="935989">
                  <a:moveTo>
                    <a:pt x="966215" y="0"/>
                  </a:moveTo>
                  <a:lnTo>
                    <a:pt x="0" y="0"/>
                  </a:lnTo>
                  <a:lnTo>
                    <a:pt x="0" y="935736"/>
                  </a:lnTo>
                  <a:lnTo>
                    <a:pt x="966215" y="935736"/>
                  </a:lnTo>
                  <a:lnTo>
                    <a:pt x="9662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14671" y="879347"/>
              <a:ext cx="407034" cy="547370"/>
            </a:xfrm>
            <a:custGeom>
              <a:avLst/>
              <a:gdLst/>
              <a:ahLst/>
              <a:cxnLst/>
              <a:rect l="l" t="t" r="r" b="b"/>
              <a:pathLst>
                <a:path w="407035" h="547369">
                  <a:moveTo>
                    <a:pt x="1320" y="0"/>
                  </a:moveTo>
                  <a:lnTo>
                    <a:pt x="0" y="0"/>
                  </a:lnTo>
                  <a:lnTo>
                    <a:pt x="150" y="116479"/>
                  </a:lnTo>
                  <a:lnTo>
                    <a:pt x="767" y="172587"/>
                  </a:lnTo>
                  <a:lnTo>
                    <a:pt x="2093" y="236124"/>
                  </a:lnTo>
                  <a:lnTo>
                    <a:pt x="4376" y="300254"/>
                  </a:lnTo>
                  <a:lnTo>
                    <a:pt x="7859" y="358140"/>
                  </a:lnTo>
                  <a:lnTo>
                    <a:pt x="12788" y="402945"/>
                  </a:lnTo>
                  <a:lnTo>
                    <a:pt x="26011" y="447870"/>
                  </a:lnTo>
                  <a:lnTo>
                    <a:pt x="48857" y="484157"/>
                  </a:lnTo>
                  <a:lnTo>
                    <a:pt x="79924" y="512016"/>
                  </a:lnTo>
                  <a:lnTo>
                    <a:pt x="117808" y="531655"/>
                  </a:lnTo>
                  <a:lnTo>
                    <a:pt x="161107" y="543285"/>
                  </a:lnTo>
                  <a:lnTo>
                    <a:pt x="208419" y="547115"/>
                  </a:lnTo>
                  <a:lnTo>
                    <a:pt x="266849" y="539319"/>
                  </a:lnTo>
                  <a:lnTo>
                    <a:pt x="317422" y="519236"/>
                  </a:lnTo>
                  <a:lnTo>
                    <a:pt x="363115" y="491823"/>
                  </a:lnTo>
                  <a:lnTo>
                    <a:pt x="406908" y="462038"/>
                  </a:lnTo>
                  <a:lnTo>
                    <a:pt x="406908" y="460489"/>
                  </a:lnTo>
                  <a:lnTo>
                    <a:pt x="358217" y="432537"/>
                  </a:lnTo>
                  <a:lnTo>
                    <a:pt x="312650" y="411337"/>
                  </a:lnTo>
                  <a:lnTo>
                    <a:pt x="266627" y="397885"/>
                  </a:lnTo>
                  <a:lnTo>
                    <a:pt x="216573" y="393179"/>
                  </a:lnTo>
                  <a:lnTo>
                    <a:pt x="175665" y="397100"/>
                  </a:lnTo>
                  <a:lnTo>
                    <a:pt x="112458" y="414353"/>
                  </a:lnTo>
                  <a:lnTo>
                    <a:pt x="79616" y="418274"/>
                  </a:lnTo>
                  <a:lnTo>
                    <a:pt x="64462" y="415901"/>
                  </a:lnTo>
                  <a:lnTo>
                    <a:pt x="54997" y="409613"/>
                  </a:lnTo>
                  <a:lnTo>
                    <a:pt x="50123" y="400658"/>
                  </a:lnTo>
                  <a:lnTo>
                    <a:pt x="48742" y="390283"/>
                  </a:lnTo>
                  <a:lnTo>
                    <a:pt x="51354" y="371904"/>
                  </a:lnTo>
                  <a:lnTo>
                    <a:pt x="57894" y="353523"/>
                  </a:lnTo>
                  <a:lnTo>
                    <a:pt x="66418" y="335809"/>
                  </a:lnTo>
                  <a:lnTo>
                    <a:pt x="74980" y="319430"/>
                  </a:lnTo>
                  <a:lnTo>
                    <a:pt x="88815" y="291888"/>
                  </a:lnTo>
                  <a:lnTo>
                    <a:pt x="99463" y="266533"/>
                  </a:lnTo>
                  <a:lnTo>
                    <a:pt x="106306" y="240804"/>
                  </a:lnTo>
                  <a:lnTo>
                    <a:pt x="108724" y="212140"/>
                  </a:lnTo>
                  <a:lnTo>
                    <a:pt x="101281" y="165831"/>
                  </a:lnTo>
                  <a:lnTo>
                    <a:pt x="82099" y="124704"/>
                  </a:lnTo>
                  <a:lnTo>
                    <a:pt x="55898" y="85516"/>
                  </a:lnTo>
                  <a:lnTo>
                    <a:pt x="27399" y="45028"/>
                  </a:lnTo>
                  <a:lnTo>
                    <a:pt x="1320" y="0"/>
                  </a:lnTo>
                  <a:close/>
                </a:path>
              </a:pathLst>
            </a:custGeom>
            <a:solidFill>
              <a:srgbClr val="690A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72711" y="879342"/>
              <a:ext cx="408940" cy="547370"/>
            </a:xfrm>
            <a:custGeom>
              <a:avLst/>
              <a:gdLst/>
              <a:ahLst/>
              <a:cxnLst/>
              <a:rect l="l" t="t" r="r" b="b"/>
              <a:pathLst>
                <a:path w="408939" h="547369">
                  <a:moveTo>
                    <a:pt x="408431" y="0"/>
                  </a:moveTo>
                  <a:lnTo>
                    <a:pt x="407098" y="0"/>
                  </a:lnTo>
                  <a:lnTo>
                    <a:pt x="380930" y="45033"/>
                  </a:lnTo>
                  <a:lnTo>
                    <a:pt x="352326" y="85522"/>
                  </a:lnTo>
                  <a:lnTo>
                    <a:pt x="326027" y="124707"/>
                  </a:lnTo>
                  <a:lnTo>
                    <a:pt x="306772" y="165833"/>
                  </a:lnTo>
                  <a:lnTo>
                    <a:pt x="299300" y="212140"/>
                  </a:lnTo>
                  <a:lnTo>
                    <a:pt x="301728" y="240809"/>
                  </a:lnTo>
                  <a:lnTo>
                    <a:pt x="308595" y="266538"/>
                  </a:lnTo>
                  <a:lnTo>
                    <a:pt x="319280" y="291890"/>
                  </a:lnTo>
                  <a:lnTo>
                    <a:pt x="333159" y="319430"/>
                  </a:lnTo>
                  <a:lnTo>
                    <a:pt x="341761" y="335814"/>
                  </a:lnTo>
                  <a:lnTo>
                    <a:pt x="350321" y="353529"/>
                  </a:lnTo>
                  <a:lnTo>
                    <a:pt x="356888" y="371911"/>
                  </a:lnTo>
                  <a:lnTo>
                    <a:pt x="359511" y="390296"/>
                  </a:lnTo>
                  <a:lnTo>
                    <a:pt x="358093" y="400665"/>
                  </a:lnTo>
                  <a:lnTo>
                    <a:pt x="353145" y="409621"/>
                  </a:lnTo>
                  <a:lnTo>
                    <a:pt x="343631" y="415912"/>
                  </a:lnTo>
                  <a:lnTo>
                    <a:pt x="328510" y="418287"/>
                  </a:lnTo>
                  <a:lnTo>
                    <a:pt x="295546" y="414364"/>
                  </a:lnTo>
                  <a:lnTo>
                    <a:pt x="265174" y="405733"/>
                  </a:lnTo>
                  <a:lnTo>
                    <a:pt x="232104" y="397102"/>
                  </a:lnTo>
                  <a:lnTo>
                    <a:pt x="191046" y="393179"/>
                  </a:lnTo>
                  <a:lnTo>
                    <a:pt x="140803" y="397886"/>
                  </a:lnTo>
                  <a:lnTo>
                    <a:pt x="94608" y="411341"/>
                  </a:lnTo>
                  <a:lnTo>
                    <a:pt x="48871" y="432543"/>
                  </a:lnTo>
                  <a:lnTo>
                    <a:pt x="0" y="460489"/>
                  </a:lnTo>
                  <a:lnTo>
                    <a:pt x="0" y="462038"/>
                  </a:lnTo>
                  <a:lnTo>
                    <a:pt x="43832" y="491828"/>
                  </a:lnTo>
                  <a:lnTo>
                    <a:pt x="89655" y="519241"/>
                  </a:lnTo>
                  <a:lnTo>
                    <a:pt x="140460" y="539321"/>
                  </a:lnTo>
                  <a:lnTo>
                    <a:pt x="199237" y="547116"/>
                  </a:lnTo>
                  <a:lnTo>
                    <a:pt x="246727" y="543286"/>
                  </a:lnTo>
                  <a:lnTo>
                    <a:pt x="290188" y="531659"/>
                  </a:lnTo>
                  <a:lnTo>
                    <a:pt x="328214" y="512022"/>
                  </a:lnTo>
                  <a:lnTo>
                    <a:pt x="359394" y="484167"/>
                  </a:lnTo>
                  <a:lnTo>
                    <a:pt x="382323" y="447882"/>
                  </a:lnTo>
                  <a:lnTo>
                    <a:pt x="395592" y="402958"/>
                  </a:lnTo>
                  <a:lnTo>
                    <a:pt x="400538" y="358151"/>
                  </a:lnTo>
                  <a:lnTo>
                    <a:pt x="404034" y="300250"/>
                  </a:lnTo>
                  <a:lnTo>
                    <a:pt x="406326" y="236080"/>
                  </a:lnTo>
                  <a:lnTo>
                    <a:pt x="407660" y="172464"/>
                  </a:lnTo>
                  <a:lnTo>
                    <a:pt x="408279" y="116227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006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65678" y="1498088"/>
              <a:ext cx="160020" cy="2346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4494279" y="1501136"/>
            <a:ext cx="433070" cy="231775"/>
            <a:chOff x="4494279" y="1501136"/>
            <a:chExt cx="433070" cy="23177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94279" y="1501145"/>
              <a:ext cx="173736" cy="2286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04588" y="1501136"/>
              <a:ext cx="222503" cy="2316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115823"/>
            <a:ext cx="8906510" cy="6742430"/>
            <a:chOff x="237743" y="115823"/>
            <a:chExt cx="8906510" cy="6742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115823"/>
              <a:ext cx="8214359" cy="64645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2565" y="6656355"/>
            <a:ext cx="3742054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Cherubin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https://doi.org/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10.1016/J.STILL.2016.05.004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115823"/>
            <a:ext cx="8906510" cy="6742430"/>
            <a:chOff x="237743" y="115823"/>
            <a:chExt cx="8906510" cy="6742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115823"/>
              <a:ext cx="8214359" cy="64645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74904" y="3617976"/>
            <a:ext cx="2653665" cy="1544320"/>
          </a:xfrm>
          <a:prstGeom prst="rect">
            <a:avLst/>
          </a:prstGeom>
          <a:solidFill>
            <a:srgbClr val="FFFFFF"/>
          </a:solidFill>
          <a:ln w="9144">
            <a:solidFill>
              <a:srgbClr val="154734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55"/>
              </a:spcBef>
            </a:pPr>
            <a:r>
              <a:rPr sz="1200" dirty="0">
                <a:latin typeface="Arial"/>
                <a:cs typeface="Arial"/>
              </a:rPr>
              <a:t>Greater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structural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quality,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supporting</a:t>
            </a:r>
            <a:endParaRPr sz="1200">
              <a:latin typeface="Arial"/>
              <a:cs typeface="Arial"/>
            </a:endParaRPr>
          </a:p>
          <a:p>
            <a:pPr marL="42545" marR="24765">
              <a:lnSpc>
                <a:spcPct val="208300"/>
              </a:lnSpc>
            </a:pPr>
            <a:r>
              <a:rPr sz="1200" dirty="0">
                <a:latin typeface="Arial"/>
                <a:cs typeface="Arial"/>
              </a:rPr>
              <a:t>a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suitable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environment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for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root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system </a:t>
            </a:r>
            <a:r>
              <a:rPr sz="1200" dirty="0">
                <a:latin typeface="Arial"/>
                <a:cs typeface="Arial"/>
              </a:rPr>
              <a:t>growth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exploitation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deeper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soil </a:t>
            </a:r>
            <a:r>
              <a:rPr sz="1200" spc="-10" dirty="0">
                <a:latin typeface="Arial"/>
                <a:cs typeface="Arial"/>
              </a:rPr>
              <a:t>layers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565" y="6656355"/>
            <a:ext cx="3742054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Cherubin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https://doi.org/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10.1016/J.STILL.2016.05.004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89959" y="3617976"/>
            <a:ext cx="4037329" cy="1544320"/>
          </a:xfrm>
          <a:prstGeom prst="rect">
            <a:avLst/>
          </a:prstGeom>
          <a:solidFill>
            <a:srgbClr val="FFFFFF"/>
          </a:solidFill>
          <a:ln w="9144">
            <a:solidFill>
              <a:srgbClr val="154734"/>
            </a:solidFill>
          </a:ln>
        </p:spPr>
        <p:txBody>
          <a:bodyPr vert="horz" wrap="square" lIns="0" tIns="133985" rIns="0" bIns="0" rtlCol="0">
            <a:spAutoFit/>
          </a:bodyPr>
          <a:lstStyle/>
          <a:p>
            <a:pPr marL="42545">
              <a:lnSpc>
                <a:spcPct val="100000"/>
              </a:lnSpc>
              <a:spcBef>
                <a:spcPts val="1055"/>
              </a:spcBef>
            </a:pPr>
            <a:r>
              <a:rPr sz="1200" dirty="0">
                <a:latin typeface="Arial"/>
                <a:cs typeface="Arial"/>
              </a:rPr>
              <a:t>Poorer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structural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quality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mainly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 10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25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cm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depth</a:t>
            </a:r>
            <a:endParaRPr sz="1200">
              <a:latin typeface="Arial"/>
              <a:cs typeface="Arial"/>
            </a:endParaRPr>
          </a:p>
          <a:p>
            <a:pPr marL="170815" marR="199390" indent="-170815">
              <a:lnSpc>
                <a:spcPct val="208300"/>
              </a:lnSpc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Management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practice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changes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needed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alleviate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compaction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7743" y="115823"/>
            <a:ext cx="8906510" cy="6742430"/>
            <a:chOff x="237743" y="115823"/>
            <a:chExt cx="8906510" cy="67424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7743" y="115823"/>
              <a:ext cx="8214359" cy="646459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97941" y="3618738"/>
            <a:ext cx="2790825" cy="1544320"/>
          </a:xfrm>
          <a:prstGeom prst="rect">
            <a:avLst/>
          </a:prstGeom>
          <a:solidFill>
            <a:srgbClr val="FFFFFF"/>
          </a:solidFill>
          <a:ln w="19812">
            <a:solidFill>
              <a:srgbClr val="00000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0"/>
              </a:spcBef>
            </a:pPr>
            <a:r>
              <a:rPr sz="1200" dirty="0">
                <a:latin typeface="Arial"/>
                <a:cs typeface="Arial"/>
              </a:rPr>
              <a:t>Thicker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layer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better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quality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due</a:t>
            </a:r>
            <a:endParaRPr sz="1200">
              <a:latin typeface="Arial"/>
              <a:cs typeface="Arial"/>
            </a:endParaRPr>
          </a:p>
          <a:p>
            <a:pPr marL="41275" marR="62230">
              <a:lnSpc>
                <a:spcPct val="208300"/>
              </a:lnSpc>
            </a:pP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greater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inputs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organic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matter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biological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activity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associated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with </a:t>
            </a:r>
            <a:r>
              <a:rPr sz="1200" dirty="0">
                <a:latin typeface="Arial"/>
                <a:cs typeface="Arial"/>
              </a:rPr>
              <a:t>absence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tillage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management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565" y="6656355"/>
            <a:ext cx="3742054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Cherubin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https://doi.org/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10.1016/J.STILL.2016.05.004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0721" y="3618738"/>
            <a:ext cx="4037329" cy="1993900"/>
          </a:xfrm>
          <a:prstGeom prst="rect">
            <a:avLst/>
          </a:prstGeom>
          <a:solidFill>
            <a:srgbClr val="FFFFFF"/>
          </a:solidFill>
          <a:ln w="19811">
            <a:solidFill>
              <a:srgbClr val="000000"/>
            </a:solidFill>
          </a:ln>
        </p:spPr>
        <p:txBody>
          <a:bodyPr vert="horz" wrap="square" lIns="0" tIns="133350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1050"/>
              </a:spcBef>
            </a:pPr>
            <a:r>
              <a:rPr sz="1200" dirty="0">
                <a:latin typeface="Arial"/>
                <a:cs typeface="Arial"/>
              </a:rPr>
              <a:t>Thinner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layer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”good”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structural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quality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(rhizosphere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 marL="4191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zone)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overlying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compacted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thicker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soil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layer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Cattle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trampling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120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Arial"/>
                <a:cs typeface="Arial"/>
              </a:rPr>
              <a:t>Tillage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operations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1200" dirty="0">
                <a:latin typeface="Wingdings"/>
                <a:cs typeface="Wingdings"/>
              </a:rPr>
              <a:t></a:t>
            </a:r>
            <a:r>
              <a:rPr sz="1200" spc="-130" dirty="0">
                <a:latin typeface="Times New Roman"/>
                <a:cs typeface="Times New Roman"/>
              </a:rPr>
              <a:t> </a:t>
            </a:r>
            <a:r>
              <a:rPr sz="1200" dirty="0">
                <a:latin typeface="Arial"/>
                <a:cs typeface="Arial"/>
              </a:rPr>
              <a:t>Intensive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machinery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traffic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under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”bad”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conditions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80" y="472440"/>
            <a:ext cx="8351520" cy="6385560"/>
            <a:chOff x="792480" y="472440"/>
            <a:chExt cx="8351520" cy="6385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" y="472440"/>
              <a:ext cx="7321295" cy="60106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0575" y="6643020"/>
            <a:ext cx="241617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(2021)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10.1016/j.still.2020.104912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2480" y="472440"/>
            <a:ext cx="8351520" cy="6385560"/>
            <a:chOff x="792480" y="472440"/>
            <a:chExt cx="8351520" cy="63855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2480" y="472440"/>
              <a:ext cx="7321295" cy="60106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61060" y="2109216"/>
            <a:ext cx="2356485" cy="1172210"/>
          </a:xfrm>
          <a:prstGeom prst="rect">
            <a:avLst/>
          </a:prstGeom>
          <a:solidFill>
            <a:srgbClr val="FFFFFF"/>
          </a:solidFill>
          <a:ln w="9144">
            <a:solidFill>
              <a:srgbClr val="15473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100" spc="-10" dirty="0">
                <a:latin typeface="Arial"/>
                <a:cs typeface="Arial"/>
              </a:rPr>
              <a:t>soil-</a:t>
            </a:r>
            <a:r>
              <a:rPr sz="1100" dirty="0">
                <a:latin typeface="Arial"/>
                <a:cs typeface="Arial"/>
              </a:rPr>
              <a:t>fauna-</a:t>
            </a:r>
            <a:r>
              <a:rPr sz="1100" spc="-10" dirty="0">
                <a:latin typeface="Arial"/>
                <a:cs typeface="Arial"/>
              </a:rPr>
              <a:t>vegetation-</a:t>
            </a:r>
            <a:r>
              <a:rPr sz="1100" dirty="0">
                <a:latin typeface="Arial"/>
                <a:cs typeface="Arial"/>
              </a:rPr>
              <a:t>climate</a:t>
            </a:r>
            <a:r>
              <a:rPr sz="1100" spc="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feed-</a:t>
            </a:r>
            <a:endParaRPr sz="1100">
              <a:latin typeface="Arial"/>
              <a:cs typeface="Arial"/>
            </a:endParaRPr>
          </a:p>
          <a:p>
            <a:pPr marL="38100" marR="36195">
              <a:lnSpc>
                <a:spcPct val="227199"/>
              </a:lnSpc>
            </a:pPr>
            <a:r>
              <a:rPr sz="1100" dirty="0">
                <a:latin typeface="Arial"/>
                <a:cs typeface="Arial"/>
              </a:rPr>
              <a:t>backs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(accumulation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biopores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and </a:t>
            </a:r>
            <a:r>
              <a:rPr sz="1100" dirty="0">
                <a:latin typeface="Arial"/>
                <a:cs typeface="Arial"/>
              </a:rPr>
              <a:t>invisible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soil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aggregation)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0575" y="6643020"/>
            <a:ext cx="2416175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Or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(2021)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4"/>
              </a:rPr>
              <a:t>10.1016/j.still.2020.104912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60720" y="1952244"/>
            <a:ext cx="2293620" cy="1485900"/>
          </a:xfrm>
          <a:prstGeom prst="rect">
            <a:avLst/>
          </a:prstGeom>
          <a:solidFill>
            <a:srgbClr val="FFFFFF"/>
          </a:solidFill>
          <a:ln w="9144">
            <a:solidFill>
              <a:srgbClr val="154734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mechanical</a:t>
            </a:r>
            <a:r>
              <a:rPr sz="1100" spc="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fragmentation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top</a:t>
            </a:r>
            <a:endParaRPr sz="1100">
              <a:latin typeface="Arial"/>
              <a:cs typeface="Arial"/>
            </a:endParaRPr>
          </a:p>
          <a:p>
            <a:pPr marL="38100" marR="20955">
              <a:lnSpc>
                <a:spcPct val="227199"/>
              </a:lnSpc>
            </a:pPr>
            <a:r>
              <a:rPr sz="1100" dirty="0">
                <a:latin typeface="Arial"/>
                <a:cs typeface="Arial"/>
              </a:rPr>
              <a:t>layer,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consolidation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loose </a:t>
            </a:r>
            <a:r>
              <a:rPr sz="1100" dirty="0">
                <a:latin typeface="Arial"/>
                <a:cs typeface="Arial"/>
              </a:rPr>
              <a:t>structure</a:t>
            </a:r>
            <a:r>
              <a:rPr sz="1100" spc="-6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(biol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activity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in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undisturbed subsurface)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23844" y="1952244"/>
            <a:ext cx="2293620" cy="1485900"/>
          </a:xfrm>
          <a:prstGeom prst="rect">
            <a:avLst/>
          </a:prstGeom>
          <a:solidFill>
            <a:srgbClr val="FFFFFF"/>
          </a:solidFill>
          <a:ln w="9144">
            <a:solidFill>
              <a:srgbClr val="154734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1100" dirty="0">
                <a:latin typeface="Arial"/>
                <a:cs typeface="Arial"/>
              </a:rPr>
              <a:t>lack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vegetation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diversity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soil</a:t>
            </a:r>
            <a:endParaRPr sz="1100">
              <a:latin typeface="Arial"/>
              <a:cs typeface="Arial"/>
            </a:endParaRPr>
          </a:p>
          <a:p>
            <a:pPr marL="38100" marR="116839">
              <a:lnSpc>
                <a:spcPct val="227199"/>
              </a:lnSpc>
            </a:pPr>
            <a:r>
              <a:rPr sz="1100" dirty="0">
                <a:latin typeface="Arial"/>
                <a:cs typeface="Arial"/>
              </a:rPr>
              <a:t>organic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carbon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accumulation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(still </a:t>
            </a:r>
            <a:r>
              <a:rPr sz="1100" dirty="0">
                <a:latin typeface="Arial"/>
                <a:cs typeface="Arial"/>
              </a:rPr>
              <a:t>higher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biological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acitivity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than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con- </a:t>
            </a:r>
            <a:r>
              <a:rPr sz="1100" dirty="0">
                <a:latin typeface="Arial"/>
                <a:cs typeface="Arial"/>
              </a:rPr>
              <a:t>ventional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tillage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791" y="1096548"/>
            <a:ext cx="8903335" cy="5761990"/>
            <a:chOff x="240791" y="1096548"/>
            <a:chExt cx="8903335" cy="57619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0791" y="1490472"/>
              <a:ext cx="7917167" cy="4984991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0456" y="1107947"/>
            <a:ext cx="923543" cy="575005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698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05"/>
              </a:spcBef>
            </a:pPr>
            <a:r>
              <a:rPr sz="3500" b="0" dirty="0">
                <a:latin typeface="Arial"/>
                <a:cs typeface="Arial"/>
              </a:rPr>
              <a:t>Soil</a:t>
            </a:r>
            <a:r>
              <a:rPr sz="3500" b="0" spc="-5" dirty="0">
                <a:latin typeface="Arial"/>
                <a:cs typeface="Arial"/>
              </a:rPr>
              <a:t> </a:t>
            </a:r>
            <a:r>
              <a:rPr sz="3500" b="0" spc="-10" dirty="0">
                <a:latin typeface="Arial"/>
                <a:cs typeface="Arial"/>
              </a:rPr>
              <a:t>degradation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4788" y="65532"/>
            <a:ext cx="1575815" cy="134264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2916" y="89915"/>
            <a:ext cx="967727" cy="12923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6748" y="6607400"/>
            <a:ext cx="196215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Lal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(1997)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6"/>
              </a:rPr>
              <a:t>10.1098/rstb.1997.0078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53200" y="3276600"/>
            <a:ext cx="1667256" cy="2209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5698" rIns="0" bIns="0" rtlCol="0">
            <a:spAutoFit/>
          </a:bodyPr>
          <a:lstStyle/>
          <a:p>
            <a:pPr marL="1799589">
              <a:lnSpc>
                <a:spcPct val="100000"/>
              </a:lnSpc>
              <a:spcBef>
                <a:spcPts val="105"/>
              </a:spcBef>
            </a:pPr>
            <a:r>
              <a:rPr sz="3500" b="0" dirty="0">
                <a:latin typeface="Arial"/>
                <a:cs typeface="Arial"/>
              </a:rPr>
              <a:t>Soil</a:t>
            </a:r>
            <a:r>
              <a:rPr sz="3500" b="0" spc="-5" dirty="0">
                <a:latin typeface="Arial"/>
                <a:cs typeface="Arial"/>
              </a:rPr>
              <a:t> </a:t>
            </a:r>
            <a:r>
              <a:rPr sz="3500" b="0" spc="-10" dirty="0">
                <a:latin typeface="Arial"/>
                <a:cs typeface="Arial"/>
              </a:rPr>
              <a:t>degradation</a:t>
            </a:r>
            <a:endParaRPr sz="35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7453" y="1916189"/>
            <a:ext cx="8199755" cy="305689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18465" indent="-342265">
              <a:lnSpc>
                <a:spcPct val="100000"/>
              </a:lnSpc>
              <a:spcBef>
                <a:spcPts val="819"/>
              </a:spcBef>
              <a:buFont typeface="Wingdings"/>
              <a:buChar char=""/>
              <a:tabLst>
                <a:tab pos="418465" algn="l"/>
                <a:tab pos="419100" algn="l"/>
              </a:tabLst>
            </a:pPr>
            <a:r>
              <a:rPr sz="2100" dirty="0">
                <a:latin typeface="Arial"/>
                <a:cs typeface="Arial"/>
              </a:rPr>
              <a:t>”the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decline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in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soil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quality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caused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through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its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misuse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by</a:t>
            </a:r>
            <a:r>
              <a:rPr sz="2100" spc="-10" dirty="0">
                <a:latin typeface="Arial"/>
                <a:cs typeface="Arial"/>
              </a:rPr>
              <a:t> humans”</a:t>
            </a:r>
            <a:r>
              <a:rPr sz="2100" spc="-15" baseline="25793" dirty="0">
                <a:latin typeface="Arial"/>
                <a:cs typeface="Arial"/>
              </a:rPr>
              <a:t>1</a:t>
            </a:r>
            <a:endParaRPr sz="2100" baseline="25793">
              <a:latin typeface="Arial"/>
              <a:cs typeface="Arial"/>
            </a:endParaRPr>
          </a:p>
          <a:p>
            <a:pPr marL="418465" marR="121920" indent="-342265">
              <a:lnSpc>
                <a:spcPct val="100000"/>
              </a:lnSpc>
              <a:spcBef>
                <a:spcPts val="720"/>
              </a:spcBef>
              <a:buFont typeface="Wingdings"/>
              <a:buChar char=""/>
              <a:tabLst>
                <a:tab pos="418465" algn="l"/>
                <a:tab pos="419100" algn="l"/>
              </a:tabLst>
            </a:pPr>
            <a:r>
              <a:rPr sz="2100" dirty="0">
                <a:latin typeface="Arial"/>
                <a:cs typeface="Arial"/>
              </a:rPr>
              <a:t>every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year,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12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million</a:t>
            </a:r>
            <a:r>
              <a:rPr sz="2100" spc="-6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hectares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are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lost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worldwide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because</a:t>
            </a:r>
            <a:r>
              <a:rPr sz="2100" spc="-5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</a:t>
            </a:r>
            <a:r>
              <a:rPr sz="2100" spc="-20" dirty="0">
                <a:latin typeface="Arial"/>
                <a:cs typeface="Arial"/>
              </a:rPr>
              <a:t> soil </a:t>
            </a:r>
            <a:r>
              <a:rPr sz="2100" spc="-10" dirty="0">
                <a:latin typeface="Arial"/>
                <a:cs typeface="Arial"/>
              </a:rPr>
              <a:t>degradation</a:t>
            </a:r>
            <a:r>
              <a:rPr sz="2100" spc="-15" baseline="25793" dirty="0">
                <a:latin typeface="Arial"/>
                <a:cs typeface="Arial"/>
              </a:rPr>
              <a:t>2</a:t>
            </a:r>
            <a:endParaRPr sz="2100" baseline="25793">
              <a:latin typeface="Arial"/>
              <a:cs typeface="Arial"/>
            </a:endParaRPr>
          </a:p>
          <a:p>
            <a:pPr marL="875665" lvl="1" indent="-342265">
              <a:lnSpc>
                <a:spcPct val="100000"/>
              </a:lnSpc>
              <a:spcBef>
                <a:spcPts val="720"/>
              </a:spcBef>
              <a:buChar char="•"/>
              <a:tabLst>
                <a:tab pos="875665" algn="l"/>
                <a:tab pos="876300" algn="l"/>
              </a:tabLst>
            </a:pPr>
            <a:r>
              <a:rPr sz="2100" dirty="0">
                <a:latin typeface="Arial"/>
                <a:cs typeface="Arial"/>
              </a:rPr>
              <a:t>considered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global</a:t>
            </a:r>
            <a:r>
              <a:rPr sz="21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1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threat</a:t>
            </a:r>
            <a:endParaRPr sz="2100">
              <a:latin typeface="Arial"/>
              <a:cs typeface="Arial"/>
            </a:endParaRPr>
          </a:p>
          <a:p>
            <a:pPr marL="418465" marR="612140" indent="-342900">
              <a:lnSpc>
                <a:spcPct val="100000"/>
              </a:lnSpc>
              <a:spcBef>
                <a:spcPts val="825"/>
              </a:spcBef>
              <a:buFont typeface="Wingdings"/>
              <a:buChar char=""/>
              <a:tabLst>
                <a:tab pos="419100" algn="l"/>
                <a:tab pos="448945" algn="l"/>
              </a:tabLst>
            </a:pPr>
            <a:r>
              <a:rPr sz="2100" dirty="0">
                <a:latin typeface="Arial"/>
                <a:cs typeface="Arial"/>
              </a:rPr>
              <a:t>determined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by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soil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structure,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i.e.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the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spatial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arrangement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25" dirty="0">
                <a:latin typeface="Arial"/>
                <a:cs typeface="Arial"/>
              </a:rPr>
              <a:t>and 		</a:t>
            </a:r>
            <a:r>
              <a:rPr sz="2100" dirty="0">
                <a:latin typeface="Arial"/>
                <a:cs typeface="Arial"/>
              </a:rPr>
              <a:t>stability</a:t>
            </a:r>
            <a:r>
              <a:rPr sz="2100" spc="-4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of soil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solids</a:t>
            </a:r>
            <a:r>
              <a:rPr sz="2100" spc="-2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pore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space</a:t>
            </a:r>
            <a:r>
              <a:rPr sz="2100" spc="-15" baseline="25793" dirty="0">
                <a:latin typeface="Arial"/>
                <a:cs typeface="Arial"/>
              </a:rPr>
              <a:t>3</a:t>
            </a:r>
            <a:endParaRPr sz="2100" baseline="25793">
              <a:latin typeface="Arial"/>
              <a:cs typeface="Arial"/>
            </a:endParaRPr>
          </a:p>
          <a:p>
            <a:pPr marL="875665" marR="195580" lvl="1" indent="-342900">
              <a:lnSpc>
                <a:spcPct val="100000"/>
              </a:lnSpc>
              <a:spcBef>
                <a:spcPts val="720"/>
              </a:spcBef>
              <a:buChar char="•"/>
              <a:tabLst>
                <a:tab pos="875665" algn="l"/>
                <a:tab pos="876300" algn="l"/>
              </a:tabLst>
            </a:pPr>
            <a:r>
              <a:rPr sz="2100" dirty="0">
                <a:latin typeface="Arial"/>
                <a:cs typeface="Arial"/>
              </a:rPr>
              <a:t>controls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all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key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soil</a:t>
            </a:r>
            <a:r>
              <a:rPr sz="2100" spc="-2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processes,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e.g. air</a:t>
            </a:r>
            <a:r>
              <a:rPr sz="2100" spc="-1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water</a:t>
            </a:r>
            <a:r>
              <a:rPr sz="2100" spc="-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movement, </a:t>
            </a:r>
            <a:r>
              <a:rPr sz="2100" dirty="0">
                <a:latin typeface="Arial"/>
                <a:cs typeface="Arial"/>
              </a:rPr>
              <a:t>microbial</a:t>
            </a:r>
            <a:r>
              <a:rPr sz="2100" spc="-5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activity,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carbon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and</a:t>
            </a:r>
            <a:r>
              <a:rPr sz="2100" spc="-3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nitrogen</a:t>
            </a:r>
            <a:r>
              <a:rPr sz="2100" spc="-35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cycling,</a:t>
            </a:r>
            <a:r>
              <a:rPr sz="2100" spc="-40" dirty="0">
                <a:latin typeface="Arial"/>
                <a:cs typeface="Arial"/>
              </a:rPr>
              <a:t> </a:t>
            </a:r>
            <a:r>
              <a:rPr sz="2100" dirty="0">
                <a:latin typeface="Arial"/>
                <a:cs typeface="Arial"/>
              </a:rPr>
              <a:t>root</a:t>
            </a:r>
            <a:r>
              <a:rPr sz="2100" spc="-15" dirty="0">
                <a:latin typeface="Arial"/>
                <a:cs typeface="Arial"/>
              </a:rPr>
              <a:t> </a:t>
            </a:r>
            <a:r>
              <a:rPr sz="2100" spc="-10" dirty="0">
                <a:latin typeface="Arial"/>
                <a:cs typeface="Arial"/>
              </a:rPr>
              <a:t>growth</a:t>
            </a:r>
            <a:r>
              <a:rPr sz="2100" spc="-15" baseline="25793" dirty="0">
                <a:latin typeface="Arial"/>
                <a:cs typeface="Arial"/>
              </a:rPr>
              <a:t>4</a:t>
            </a:r>
            <a:endParaRPr sz="2100" baseline="25793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342" y="6103141"/>
            <a:ext cx="78390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baseline="27777" dirty="0">
                <a:latin typeface="Arial"/>
                <a:cs typeface="Arial"/>
              </a:rPr>
              <a:t>1</a:t>
            </a:r>
            <a:r>
              <a:rPr sz="900" spc="120" baseline="2777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 Stewart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(1990)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degradation: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global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threat.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In: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Lal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 BA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Stewart, Advances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Sciences,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Volume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11,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Degradation,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Springer-Verlag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900" baseline="27777" dirty="0">
                <a:latin typeface="Arial"/>
                <a:cs typeface="Arial"/>
              </a:rPr>
              <a:t>2</a:t>
            </a:r>
            <a:r>
              <a:rPr sz="900" spc="97" baseline="2777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FAO/ITPS.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2015.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FAO/ITPS,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Rome,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Italy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900" baseline="27777" dirty="0">
                <a:latin typeface="Arial"/>
                <a:cs typeface="Arial"/>
              </a:rPr>
              <a:t>3</a:t>
            </a:r>
            <a:r>
              <a:rPr sz="900" spc="120" baseline="2777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Dexter,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(1988)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Advances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characterization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structure.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 Till.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Res.,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11,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199-</a:t>
            </a:r>
            <a:r>
              <a:rPr sz="900" spc="-20" dirty="0">
                <a:latin typeface="Arial"/>
                <a:cs typeface="Arial"/>
              </a:rPr>
              <a:t>238.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900" baseline="27777" dirty="0">
                <a:latin typeface="Arial"/>
                <a:cs typeface="Arial"/>
              </a:rPr>
              <a:t>4</a:t>
            </a:r>
            <a:r>
              <a:rPr sz="900" spc="120" baseline="27777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Rabot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(2018)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structure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as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indicator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functions: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review.</a:t>
            </a:r>
            <a:r>
              <a:rPr sz="900" spc="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Geoderma,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314,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122-</a:t>
            </a:r>
            <a:r>
              <a:rPr sz="900" spc="-20" dirty="0">
                <a:latin typeface="Arial"/>
                <a:cs typeface="Arial"/>
              </a:rPr>
              <a:t>137.</a:t>
            </a:r>
            <a:endParaRPr sz="9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4788" y="65532"/>
            <a:ext cx="1575815" cy="134264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2916" y="89915"/>
            <a:ext cx="967727" cy="12923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8" name="object 8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1683" y="2376907"/>
            <a:ext cx="2225841" cy="1106268"/>
            <a:chOff x="875873" y="52937"/>
            <a:chExt cx="1583503" cy="1106268"/>
          </a:xfrm>
        </p:grpSpPr>
        <p:sp>
          <p:nvSpPr>
            <p:cNvPr id="5" name="Rectangle 4"/>
            <p:cNvSpPr/>
            <p:nvPr/>
          </p:nvSpPr>
          <p:spPr>
            <a:xfrm>
              <a:off x="1008363" y="52937"/>
              <a:ext cx="1234656" cy="891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875873" y="267995"/>
              <a:ext cx="1583503" cy="891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REDUCED WATER STORAGE and INCREASED RUNOFF</a:t>
              </a:r>
              <a:endParaRPr lang="en-US" sz="15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2400" y="1371600"/>
            <a:ext cx="1233753" cy="891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POOR CROP GROWTH</a:t>
            </a:r>
            <a:endParaRPr lang="en-US" sz="1500" kern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6229961" y="3110051"/>
            <a:ext cx="1164287" cy="567236"/>
            <a:chOff x="3512121" y="975924"/>
            <a:chExt cx="4015129" cy="1598495"/>
          </a:xfrm>
        </p:grpSpPr>
        <p:sp>
          <p:nvSpPr>
            <p:cNvPr id="9" name="Rectangle 8"/>
            <p:cNvSpPr/>
            <p:nvPr/>
          </p:nvSpPr>
          <p:spPr>
            <a:xfrm>
              <a:off x="3512121" y="1683209"/>
              <a:ext cx="1093845" cy="891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664162" y="975924"/>
              <a:ext cx="3863088" cy="89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REDUCED C INPUT</a:t>
              </a:r>
              <a:endParaRPr lang="en-US" sz="15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73440" y="4938529"/>
            <a:ext cx="985360" cy="891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REDUCED SOM</a:t>
            </a:r>
            <a:endParaRPr lang="en-US" sz="1500" kern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78067" y="3623223"/>
            <a:ext cx="2353020" cy="1996962"/>
            <a:chOff x="-735055" y="1683209"/>
            <a:chExt cx="2353020" cy="1996962"/>
          </a:xfrm>
        </p:grpSpPr>
        <p:sp>
          <p:nvSpPr>
            <p:cNvPr id="13" name="Rectangle 12"/>
            <p:cNvSpPr/>
            <p:nvPr/>
          </p:nvSpPr>
          <p:spPr>
            <a:xfrm>
              <a:off x="861310" y="1683209"/>
              <a:ext cx="756655" cy="891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-735055" y="2788961"/>
              <a:ext cx="1241451" cy="891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DEGRADED STRUCTURE</a:t>
              </a:r>
              <a:endParaRPr lang="en-US" sz="1500" kern="1200" dirty="0"/>
            </a:p>
          </p:txBody>
        </p:sp>
      </p:grpSp>
      <p:grpSp>
        <p:nvGrpSpPr>
          <p:cNvPr id="15" name="Google Shape;11612;p147"/>
          <p:cNvGrpSpPr/>
          <p:nvPr/>
        </p:nvGrpSpPr>
        <p:grpSpPr>
          <a:xfrm>
            <a:off x="153368" y="1572082"/>
            <a:ext cx="791422" cy="1153731"/>
            <a:chOff x="3662144" y="4135505"/>
            <a:chExt cx="232955" cy="340318"/>
          </a:xfrm>
          <a:solidFill>
            <a:srgbClr val="FF0000"/>
          </a:solidFill>
        </p:grpSpPr>
        <p:sp>
          <p:nvSpPr>
            <p:cNvPr id="16" name="Google Shape;11613;p14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14;p14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15;p14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16;p14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Lightning Bolt 14"/>
          <p:cNvSpPr/>
          <p:nvPr/>
        </p:nvSpPr>
        <p:spPr>
          <a:xfrm rot="19198485">
            <a:off x="1044067" y="1926852"/>
            <a:ext cx="394556" cy="1066800"/>
          </a:xfrm>
          <a:prstGeom prst="lightningBol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1" name="Google Shape;14411;p152"/>
          <p:cNvGrpSpPr/>
          <p:nvPr/>
        </p:nvGrpSpPr>
        <p:grpSpPr>
          <a:xfrm>
            <a:off x="7568836" y="1455876"/>
            <a:ext cx="681185" cy="621580"/>
            <a:chOff x="5246797" y="1981426"/>
            <a:chExt cx="354752" cy="336512"/>
          </a:xfrm>
          <a:solidFill>
            <a:schemeClr val="tx1"/>
          </a:solidFill>
        </p:grpSpPr>
        <p:sp>
          <p:nvSpPr>
            <p:cNvPr id="22" name="Google Shape;14412;p152"/>
            <p:cNvSpPr/>
            <p:nvPr/>
          </p:nvSpPr>
          <p:spPr>
            <a:xfrm>
              <a:off x="5246797" y="1981426"/>
              <a:ext cx="354752" cy="336512"/>
            </a:xfrm>
            <a:custGeom>
              <a:avLst/>
              <a:gdLst/>
              <a:ahLst/>
              <a:cxnLst/>
              <a:rect l="l" t="t" r="r" b="b"/>
              <a:pathLst>
                <a:path w="11086" h="10516" extrusionOk="0">
                  <a:moveTo>
                    <a:pt x="3239" y="312"/>
                  </a:moveTo>
                  <a:cubicBezTo>
                    <a:pt x="3352" y="312"/>
                    <a:pt x="3467" y="328"/>
                    <a:pt x="3584" y="359"/>
                  </a:cubicBezTo>
                  <a:cubicBezTo>
                    <a:pt x="4120" y="490"/>
                    <a:pt x="4322" y="955"/>
                    <a:pt x="4275" y="1324"/>
                  </a:cubicBezTo>
                  <a:cubicBezTo>
                    <a:pt x="4215" y="1776"/>
                    <a:pt x="3906" y="1979"/>
                    <a:pt x="3584" y="2038"/>
                  </a:cubicBezTo>
                  <a:lnTo>
                    <a:pt x="3679" y="1955"/>
                  </a:lnTo>
                  <a:cubicBezTo>
                    <a:pt x="3799" y="1824"/>
                    <a:pt x="3846" y="1633"/>
                    <a:pt x="3810" y="1443"/>
                  </a:cubicBezTo>
                  <a:cubicBezTo>
                    <a:pt x="3787" y="1193"/>
                    <a:pt x="3572" y="1014"/>
                    <a:pt x="3310" y="990"/>
                  </a:cubicBezTo>
                  <a:lnTo>
                    <a:pt x="3263" y="990"/>
                  </a:lnTo>
                  <a:cubicBezTo>
                    <a:pt x="3013" y="990"/>
                    <a:pt x="2798" y="1133"/>
                    <a:pt x="2679" y="1383"/>
                  </a:cubicBezTo>
                  <a:cubicBezTo>
                    <a:pt x="2620" y="1383"/>
                    <a:pt x="2560" y="1383"/>
                    <a:pt x="2477" y="1371"/>
                  </a:cubicBezTo>
                  <a:cubicBezTo>
                    <a:pt x="2275" y="1324"/>
                    <a:pt x="2120" y="1252"/>
                    <a:pt x="1977" y="1097"/>
                  </a:cubicBezTo>
                  <a:cubicBezTo>
                    <a:pt x="2060" y="1002"/>
                    <a:pt x="2179" y="836"/>
                    <a:pt x="2358" y="669"/>
                  </a:cubicBezTo>
                  <a:cubicBezTo>
                    <a:pt x="2629" y="433"/>
                    <a:pt x="2926" y="312"/>
                    <a:pt x="3239" y="312"/>
                  </a:cubicBezTo>
                  <a:close/>
                  <a:moveTo>
                    <a:pt x="4549" y="9837"/>
                  </a:moveTo>
                  <a:lnTo>
                    <a:pt x="4870" y="9944"/>
                  </a:lnTo>
                  <a:lnTo>
                    <a:pt x="4858" y="10182"/>
                  </a:lnTo>
                  <a:lnTo>
                    <a:pt x="4394" y="10182"/>
                  </a:lnTo>
                  <a:lnTo>
                    <a:pt x="4549" y="9837"/>
                  </a:lnTo>
                  <a:close/>
                  <a:moveTo>
                    <a:pt x="10025" y="9837"/>
                  </a:moveTo>
                  <a:lnTo>
                    <a:pt x="10383" y="9956"/>
                  </a:lnTo>
                  <a:lnTo>
                    <a:pt x="10347" y="10182"/>
                  </a:lnTo>
                  <a:lnTo>
                    <a:pt x="9871" y="10182"/>
                  </a:lnTo>
                  <a:lnTo>
                    <a:pt x="10025" y="9837"/>
                  </a:lnTo>
                  <a:close/>
                  <a:moveTo>
                    <a:pt x="3258" y="0"/>
                  </a:moveTo>
                  <a:cubicBezTo>
                    <a:pt x="2856" y="0"/>
                    <a:pt x="2470" y="146"/>
                    <a:pt x="2132" y="431"/>
                  </a:cubicBezTo>
                  <a:cubicBezTo>
                    <a:pt x="1846" y="669"/>
                    <a:pt x="1691" y="943"/>
                    <a:pt x="1643" y="1026"/>
                  </a:cubicBezTo>
                  <a:cubicBezTo>
                    <a:pt x="691" y="1836"/>
                    <a:pt x="60" y="2848"/>
                    <a:pt x="36" y="2895"/>
                  </a:cubicBezTo>
                  <a:cubicBezTo>
                    <a:pt x="0" y="2931"/>
                    <a:pt x="0" y="2979"/>
                    <a:pt x="24" y="3026"/>
                  </a:cubicBezTo>
                  <a:lnTo>
                    <a:pt x="119" y="3324"/>
                  </a:lnTo>
                  <a:cubicBezTo>
                    <a:pt x="203" y="3526"/>
                    <a:pt x="393" y="3669"/>
                    <a:pt x="596" y="3669"/>
                  </a:cubicBezTo>
                  <a:cubicBezTo>
                    <a:pt x="631" y="3669"/>
                    <a:pt x="679" y="3669"/>
                    <a:pt x="703" y="3645"/>
                  </a:cubicBezTo>
                  <a:cubicBezTo>
                    <a:pt x="953" y="3598"/>
                    <a:pt x="1191" y="3586"/>
                    <a:pt x="1417" y="3574"/>
                  </a:cubicBezTo>
                  <a:cubicBezTo>
                    <a:pt x="1703" y="3562"/>
                    <a:pt x="1989" y="3538"/>
                    <a:pt x="2239" y="3443"/>
                  </a:cubicBezTo>
                  <a:cubicBezTo>
                    <a:pt x="2322" y="3622"/>
                    <a:pt x="2405" y="3884"/>
                    <a:pt x="2489" y="4217"/>
                  </a:cubicBezTo>
                  <a:cubicBezTo>
                    <a:pt x="2727" y="5062"/>
                    <a:pt x="3037" y="6217"/>
                    <a:pt x="4072" y="6741"/>
                  </a:cubicBezTo>
                  <a:lnTo>
                    <a:pt x="4370" y="7979"/>
                  </a:lnTo>
                  <a:lnTo>
                    <a:pt x="4370" y="9456"/>
                  </a:lnTo>
                  <a:lnTo>
                    <a:pt x="4013" y="10289"/>
                  </a:lnTo>
                  <a:cubicBezTo>
                    <a:pt x="3989" y="10337"/>
                    <a:pt x="3989" y="10384"/>
                    <a:pt x="4025" y="10432"/>
                  </a:cubicBezTo>
                  <a:cubicBezTo>
                    <a:pt x="4049" y="10480"/>
                    <a:pt x="4096" y="10515"/>
                    <a:pt x="4156" y="10515"/>
                  </a:cubicBezTo>
                  <a:lnTo>
                    <a:pt x="5025" y="10515"/>
                  </a:lnTo>
                  <a:cubicBezTo>
                    <a:pt x="5108" y="10515"/>
                    <a:pt x="5168" y="10456"/>
                    <a:pt x="5180" y="10360"/>
                  </a:cubicBezTo>
                  <a:lnTo>
                    <a:pt x="5382" y="7134"/>
                  </a:lnTo>
                  <a:cubicBezTo>
                    <a:pt x="5465" y="7134"/>
                    <a:pt x="5561" y="7146"/>
                    <a:pt x="5644" y="7146"/>
                  </a:cubicBezTo>
                  <a:cubicBezTo>
                    <a:pt x="5739" y="7146"/>
                    <a:pt x="5811" y="7074"/>
                    <a:pt x="5811" y="7003"/>
                  </a:cubicBezTo>
                  <a:cubicBezTo>
                    <a:pt x="5811" y="6908"/>
                    <a:pt x="5751" y="6836"/>
                    <a:pt x="5656" y="6836"/>
                  </a:cubicBezTo>
                  <a:cubicBezTo>
                    <a:pt x="5573" y="6836"/>
                    <a:pt x="5477" y="6812"/>
                    <a:pt x="5406" y="6812"/>
                  </a:cubicBezTo>
                  <a:lnTo>
                    <a:pt x="5418" y="6551"/>
                  </a:lnTo>
                  <a:cubicBezTo>
                    <a:pt x="5418" y="6455"/>
                    <a:pt x="5358" y="6384"/>
                    <a:pt x="5275" y="6384"/>
                  </a:cubicBezTo>
                  <a:cubicBezTo>
                    <a:pt x="5180" y="6384"/>
                    <a:pt x="5108" y="6443"/>
                    <a:pt x="5108" y="6539"/>
                  </a:cubicBezTo>
                  <a:lnTo>
                    <a:pt x="4918" y="9646"/>
                  </a:lnTo>
                  <a:lnTo>
                    <a:pt x="4691" y="9575"/>
                  </a:lnTo>
                  <a:cubicBezTo>
                    <a:pt x="4703" y="9551"/>
                    <a:pt x="4703" y="9527"/>
                    <a:pt x="4703" y="9515"/>
                  </a:cubicBezTo>
                  <a:lnTo>
                    <a:pt x="4703" y="7991"/>
                  </a:lnTo>
                  <a:lnTo>
                    <a:pt x="4703" y="7944"/>
                  </a:lnTo>
                  <a:lnTo>
                    <a:pt x="4394" y="6622"/>
                  </a:lnTo>
                  <a:cubicBezTo>
                    <a:pt x="4382" y="6574"/>
                    <a:pt x="4346" y="6539"/>
                    <a:pt x="4310" y="6515"/>
                  </a:cubicBezTo>
                  <a:cubicBezTo>
                    <a:pt x="3370" y="6086"/>
                    <a:pt x="3072" y="5027"/>
                    <a:pt x="2846" y="4169"/>
                  </a:cubicBezTo>
                  <a:cubicBezTo>
                    <a:pt x="2763" y="3836"/>
                    <a:pt x="2667" y="3538"/>
                    <a:pt x="2560" y="3336"/>
                  </a:cubicBezTo>
                  <a:cubicBezTo>
                    <a:pt x="2667" y="3264"/>
                    <a:pt x="2775" y="3157"/>
                    <a:pt x="2858" y="3026"/>
                  </a:cubicBezTo>
                  <a:cubicBezTo>
                    <a:pt x="2906" y="2943"/>
                    <a:pt x="2894" y="2848"/>
                    <a:pt x="2822" y="2800"/>
                  </a:cubicBezTo>
                  <a:cubicBezTo>
                    <a:pt x="2790" y="2782"/>
                    <a:pt x="2756" y="2772"/>
                    <a:pt x="2724" y="2772"/>
                  </a:cubicBezTo>
                  <a:cubicBezTo>
                    <a:pt x="2673" y="2772"/>
                    <a:pt x="2625" y="2796"/>
                    <a:pt x="2596" y="2848"/>
                  </a:cubicBezTo>
                  <a:cubicBezTo>
                    <a:pt x="2322" y="3241"/>
                    <a:pt x="1953" y="3264"/>
                    <a:pt x="1429" y="3300"/>
                  </a:cubicBezTo>
                  <a:cubicBezTo>
                    <a:pt x="1215" y="3324"/>
                    <a:pt x="953" y="3336"/>
                    <a:pt x="679" y="3395"/>
                  </a:cubicBezTo>
                  <a:cubicBezTo>
                    <a:pt x="667" y="3397"/>
                    <a:pt x="656" y="3398"/>
                    <a:pt x="645" y="3398"/>
                  </a:cubicBezTo>
                  <a:cubicBezTo>
                    <a:pt x="564" y="3398"/>
                    <a:pt x="496" y="3360"/>
                    <a:pt x="465" y="3276"/>
                  </a:cubicBezTo>
                  <a:lnTo>
                    <a:pt x="393" y="3050"/>
                  </a:lnTo>
                  <a:cubicBezTo>
                    <a:pt x="536" y="2824"/>
                    <a:pt x="1060" y="2050"/>
                    <a:pt x="1810" y="1419"/>
                  </a:cubicBezTo>
                  <a:cubicBezTo>
                    <a:pt x="2138" y="1715"/>
                    <a:pt x="2493" y="1774"/>
                    <a:pt x="2701" y="1774"/>
                  </a:cubicBezTo>
                  <a:cubicBezTo>
                    <a:pt x="2803" y="1774"/>
                    <a:pt x="2870" y="1760"/>
                    <a:pt x="2882" y="1752"/>
                  </a:cubicBezTo>
                  <a:cubicBezTo>
                    <a:pt x="2941" y="1740"/>
                    <a:pt x="2977" y="1705"/>
                    <a:pt x="3001" y="1657"/>
                  </a:cubicBezTo>
                  <a:cubicBezTo>
                    <a:pt x="3084" y="1371"/>
                    <a:pt x="3275" y="1371"/>
                    <a:pt x="3322" y="1371"/>
                  </a:cubicBezTo>
                  <a:cubicBezTo>
                    <a:pt x="3418" y="1383"/>
                    <a:pt x="3513" y="1431"/>
                    <a:pt x="3537" y="1550"/>
                  </a:cubicBezTo>
                  <a:cubicBezTo>
                    <a:pt x="3548" y="1657"/>
                    <a:pt x="3537" y="1728"/>
                    <a:pt x="3477" y="1800"/>
                  </a:cubicBezTo>
                  <a:cubicBezTo>
                    <a:pt x="3334" y="1955"/>
                    <a:pt x="3037" y="2002"/>
                    <a:pt x="2941" y="2002"/>
                  </a:cubicBezTo>
                  <a:cubicBezTo>
                    <a:pt x="2858" y="2002"/>
                    <a:pt x="2798" y="2038"/>
                    <a:pt x="2786" y="2098"/>
                  </a:cubicBezTo>
                  <a:cubicBezTo>
                    <a:pt x="2775" y="2157"/>
                    <a:pt x="2786" y="2229"/>
                    <a:pt x="2846" y="2276"/>
                  </a:cubicBezTo>
                  <a:cubicBezTo>
                    <a:pt x="2858" y="2300"/>
                    <a:pt x="3060" y="2443"/>
                    <a:pt x="3358" y="2443"/>
                  </a:cubicBezTo>
                  <a:lnTo>
                    <a:pt x="3394" y="2443"/>
                  </a:lnTo>
                  <a:cubicBezTo>
                    <a:pt x="3489" y="2443"/>
                    <a:pt x="3560" y="2443"/>
                    <a:pt x="3632" y="2431"/>
                  </a:cubicBezTo>
                  <a:cubicBezTo>
                    <a:pt x="3727" y="2705"/>
                    <a:pt x="3810" y="2979"/>
                    <a:pt x="4025" y="3098"/>
                  </a:cubicBezTo>
                  <a:cubicBezTo>
                    <a:pt x="4522" y="3413"/>
                    <a:pt x="5457" y="3460"/>
                    <a:pt x="6454" y="3460"/>
                  </a:cubicBezTo>
                  <a:cubicBezTo>
                    <a:pt x="6698" y="3460"/>
                    <a:pt x="6946" y="3457"/>
                    <a:pt x="7192" y="3455"/>
                  </a:cubicBezTo>
                  <a:cubicBezTo>
                    <a:pt x="7402" y="3452"/>
                    <a:pt x="7611" y="3450"/>
                    <a:pt x="7813" y="3450"/>
                  </a:cubicBezTo>
                  <a:cubicBezTo>
                    <a:pt x="8512" y="3450"/>
                    <a:pt x="9135" y="3475"/>
                    <a:pt x="9514" y="3586"/>
                  </a:cubicBezTo>
                  <a:cubicBezTo>
                    <a:pt x="10406" y="3884"/>
                    <a:pt x="10585" y="4491"/>
                    <a:pt x="10585" y="4955"/>
                  </a:cubicBezTo>
                  <a:cubicBezTo>
                    <a:pt x="10585" y="5265"/>
                    <a:pt x="10514" y="5538"/>
                    <a:pt x="10442" y="5800"/>
                  </a:cubicBezTo>
                  <a:cubicBezTo>
                    <a:pt x="10347" y="6146"/>
                    <a:pt x="10240" y="6503"/>
                    <a:pt x="10323" y="6920"/>
                  </a:cubicBezTo>
                  <a:cubicBezTo>
                    <a:pt x="10395" y="7324"/>
                    <a:pt x="10657" y="7670"/>
                    <a:pt x="10764" y="7801"/>
                  </a:cubicBezTo>
                  <a:lnTo>
                    <a:pt x="10478" y="9670"/>
                  </a:lnTo>
                  <a:lnTo>
                    <a:pt x="10204" y="9587"/>
                  </a:lnTo>
                  <a:cubicBezTo>
                    <a:pt x="10204" y="9575"/>
                    <a:pt x="10216" y="9551"/>
                    <a:pt x="10216" y="9539"/>
                  </a:cubicBezTo>
                  <a:lnTo>
                    <a:pt x="10430" y="7872"/>
                  </a:lnTo>
                  <a:cubicBezTo>
                    <a:pt x="10454" y="7813"/>
                    <a:pt x="10418" y="7753"/>
                    <a:pt x="10359" y="7705"/>
                  </a:cubicBezTo>
                  <a:cubicBezTo>
                    <a:pt x="9216" y="6967"/>
                    <a:pt x="8811" y="6253"/>
                    <a:pt x="8692" y="5979"/>
                  </a:cubicBezTo>
                  <a:cubicBezTo>
                    <a:pt x="8674" y="5924"/>
                    <a:pt x="8607" y="5884"/>
                    <a:pt x="8544" y="5884"/>
                  </a:cubicBezTo>
                  <a:cubicBezTo>
                    <a:pt x="8525" y="5884"/>
                    <a:pt x="8506" y="5887"/>
                    <a:pt x="8490" y="5896"/>
                  </a:cubicBezTo>
                  <a:cubicBezTo>
                    <a:pt x="8406" y="5919"/>
                    <a:pt x="8371" y="6027"/>
                    <a:pt x="8394" y="6098"/>
                  </a:cubicBezTo>
                  <a:lnTo>
                    <a:pt x="8501" y="6312"/>
                  </a:lnTo>
                  <a:cubicBezTo>
                    <a:pt x="8168" y="6431"/>
                    <a:pt x="7239" y="6753"/>
                    <a:pt x="6346" y="6812"/>
                  </a:cubicBezTo>
                  <a:cubicBezTo>
                    <a:pt x="6251" y="6812"/>
                    <a:pt x="6180" y="6896"/>
                    <a:pt x="6192" y="6979"/>
                  </a:cubicBezTo>
                  <a:cubicBezTo>
                    <a:pt x="6192" y="7074"/>
                    <a:pt x="6263" y="7134"/>
                    <a:pt x="6358" y="7134"/>
                  </a:cubicBezTo>
                  <a:lnTo>
                    <a:pt x="6370" y="7134"/>
                  </a:lnTo>
                  <a:cubicBezTo>
                    <a:pt x="7382" y="7074"/>
                    <a:pt x="8430" y="6681"/>
                    <a:pt x="8692" y="6574"/>
                  </a:cubicBezTo>
                  <a:cubicBezTo>
                    <a:pt x="8942" y="6932"/>
                    <a:pt x="9383" y="7408"/>
                    <a:pt x="10109" y="7908"/>
                  </a:cubicBezTo>
                  <a:lnTo>
                    <a:pt x="9895" y="9432"/>
                  </a:lnTo>
                  <a:lnTo>
                    <a:pt x="9525" y="10289"/>
                  </a:lnTo>
                  <a:cubicBezTo>
                    <a:pt x="9514" y="10325"/>
                    <a:pt x="9514" y="10384"/>
                    <a:pt x="9537" y="10432"/>
                  </a:cubicBezTo>
                  <a:cubicBezTo>
                    <a:pt x="9573" y="10480"/>
                    <a:pt x="9621" y="10503"/>
                    <a:pt x="9680" y="10503"/>
                  </a:cubicBezTo>
                  <a:lnTo>
                    <a:pt x="10537" y="10503"/>
                  </a:lnTo>
                  <a:cubicBezTo>
                    <a:pt x="10609" y="10503"/>
                    <a:pt x="10692" y="10444"/>
                    <a:pt x="10704" y="10372"/>
                  </a:cubicBezTo>
                  <a:lnTo>
                    <a:pt x="11085" y="7741"/>
                  </a:lnTo>
                  <a:cubicBezTo>
                    <a:pt x="11049" y="7682"/>
                    <a:pt x="11026" y="7634"/>
                    <a:pt x="10990" y="7610"/>
                  </a:cubicBezTo>
                  <a:cubicBezTo>
                    <a:pt x="10990" y="7610"/>
                    <a:pt x="10645" y="7241"/>
                    <a:pt x="10573" y="6824"/>
                  </a:cubicBezTo>
                  <a:cubicBezTo>
                    <a:pt x="10514" y="6479"/>
                    <a:pt x="10585" y="6181"/>
                    <a:pt x="10680" y="5848"/>
                  </a:cubicBezTo>
                  <a:cubicBezTo>
                    <a:pt x="10752" y="5574"/>
                    <a:pt x="10835" y="5277"/>
                    <a:pt x="10835" y="4919"/>
                  </a:cubicBezTo>
                  <a:cubicBezTo>
                    <a:pt x="10835" y="4110"/>
                    <a:pt x="10383" y="3514"/>
                    <a:pt x="9537" y="3252"/>
                  </a:cubicBezTo>
                  <a:cubicBezTo>
                    <a:pt x="9075" y="3095"/>
                    <a:pt x="8298" y="3086"/>
                    <a:pt x="7459" y="3086"/>
                  </a:cubicBezTo>
                  <a:cubicBezTo>
                    <a:pt x="7347" y="3086"/>
                    <a:pt x="7234" y="3086"/>
                    <a:pt x="7120" y="3086"/>
                  </a:cubicBezTo>
                  <a:cubicBezTo>
                    <a:pt x="6906" y="3088"/>
                    <a:pt x="6687" y="3090"/>
                    <a:pt x="6469" y="3090"/>
                  </a:cubicBezTo>
                  <a:cubicBezTo>
                    <a:pt x="5513" y="3090"/>
                    <a:pt x="4578" y="3048"/>
                    <a:pt x="4132" y="2776"/>
                  </a:cubicBezTo>
                  <a:cubicBezTo>
                    <a:pt x="4025" y="2717"/>
                    <a:pt x="3953" y="2490"/>
                    <a:pt x="3894" y="2276"/>
                  </a:cubicBezTo>
                  <a:cubicBezTo>
                    <a:pt x="4310" y="2098"/>
                    <a:pt x="4549" y="1740"/>
                    <a:pt x="4584" y="1371"/>
                  </a:cubicBezTo>
                  <a:cubicBezTo>
                    <a:pt x="4620" y="1086"/>
                    <a:pt x="4561" y="800"/>
                    <a:pt x="4406" y="562"/>
                  </a:cubicBezTo>
                  <a:cubicBezTo>
                    <a:pt x="4251" y="312"/>
                    <a:pt x="3989" y="133"/>
                    <a:pt x="3668" y="50"/>
                  </a:cubicBezTo>
                  <a:cubicBezTo>
                    <a:pt x="3530" y="17"/>
                    <a:pt x="3393" y="0"/>
                    <a:pt x="3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13;p152"/>
            <p:cNvSpPr/>
            <p:nvPr/>
          </p:nvSpPr>
          <p:spPr>
            <a:xfrm>
              <a:off x="5295565" y="2044338"/>
              <a:ext cx="10304" cy="1068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17;p152"/>
          <p:cNvGrpSpPr/>
          <p:nvPr/>
        </p:nvGrpSpPr>
        <p:grpSpPr>
          <a:xfrm>
            <a:off x="6844408" y="1735301"/>
            <a:ext cx="751008" cy="608558"/>
            <a:chOff x="5794669" y="2001426"/>
            <a:chExt cx="354752" cy="315360"/>
          </a:xfrm>
          <a:solidFill>
            <a:schemeClr val="tx1"/>
          </a:solidFill>
        </p:grpSpPr>
        <p:sp>
          <p:nvSpPr>
            <p:cNvPr id="25" name="Google Shape;14418;p152"/>
            <p:cNvSpPr/>
            <p:nvPr/>
          </p:nvSpPr>
          <p:spPr>
            <a:xfrm>
              <a:off x="5841165" y="2051186"/>
              <a:ext cx="10688" cy="10336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56"/>
                  </a:cubicBez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19;p152"/>
            <p:cNvSpPr/>
            <p:nvPr/>
          </p:nvSpPr>
          <p:spPr>
            <a:xfrm>
              <a:off x="5794669" y="2001426"/>
              <a:ext cx="354752" cy="315360"/>
            </a:xfrm>
            <a:custGeom>
              <a:avLst/>
              <a:gdLst/>
              <a:ahLst/>
              <a:cxnLst/>
              <a:rect l="l" t="t" r="r" b="b"/>
              <a:pathLst>
                <a:path w="11086" h="9855" extrusionOk="0">
                  <a:moveTo>
                    <a:pt x="1179" y="568"/>
                  </a:moveTo>
                  <a:lnTo>
                    <a:pt x="1298" y="877"/>
                  </a:lnTo>
                  <a:lnTo>
                    <a:pt x="1215" y="925"/>
                  </a:lnTo>
                  <a:lnTo>
                    <a:pt x="1203" y="937"/>
                  </a:lnTo>
                  <a:lnTo>
                    <a:pt x="894" y="782"/>
                  </a:lnTo>
                  <a:cubicBezTo>
                    <a:pt x="965" y="722"/>
                    <a:pt x="1048" y="639"/>
                    <a:pt x="1179" y="568"/>
                  </a:cubicBezTo>
                  <a:close/>
                  <a:moveTo>
                    <a:pt x="10028" y="3376"/>
                  </a:moveTo>
                  <a:cubicBezTo>
                    <a:pt x="10073" y="3406"/>
                    <a:pt x="10123" y="3430"/>
                    <a:pt x="10145" y="3473"/>
                  </a:cubicBezTo>
                  <a:cubicBezTo>
                    <a:pt x="10502" y="3794"/>
                    <a:pt x="10621" y="4592"/>
                    <a:pt x="10490" y="5699"/>
                  </a:cubicBezTo>
                  <a:cubicBezTo>
                    <a:pt x="10430" y="6199"/>
                    <a:pt x="10490" y="6521"/>
                    <a:pt x="10561" y="6735"/>
                  </a:cubicBezTo>
                  <a:cubicBezTo>
                    <a:pt x="10502" y="6688"/>
                    <a:pt x="10430" y="6628"/>
                    <a:pt x="10371" y="6568"/>
                  </a:cubicBezTo>
                  <a:cubicBezTo>
                    <a:pt x="10240" y="6402"/>
                    <a:pt x="10192" y="6176"/>
                    <a:pt x="10228" y="5902"/>
                  </a:cubicBezTo>
                  <a:cubicBezTo>
                    <a:pt x="10359" y="5080"/>
                    <a:pt x="10478" y="3937"/>
                    <a:pt x="10049" y="3401"/>
                  </a:cubicBezTo>
                  <a:cubicBezTo>
                    <a:pt x="10038" y="3390"/>
                    <a:pt x="10032" y="3382"/>
                    <a:pt x="10028" y="3376"/>
                  </a:cubicBezTo>
                  <a:close/>
                  <a:moveTo>
                    <a:pt x="3942" y="9212"/>
                  </a:moveTo>
                  <a:lnTo>
                    <a:pt x="3918" y="9557"/>
                  </a:lnTo>
                  <a:lnTo>
                    <a:pt x="3692" y="9557"/>
                  </a:lnTo>
                  <a:lnTo>
                    <a:pt x="3942" y="9212"/>
                  </a:lnTo>
                  <a:close/>
                  <a:moveTo>
                    <a:pt x="2035" y="334"/>
                  </a:moveTo>
                  <a:cubicBezTo>
                    <a:pt x="2129" y="334"/>
                    <a:pt x="2230" y="339"/>
                    <a:pt x="2334" y="353"/>
                  </a:cubicBezTo>
                  <a:cubicBezTo>
                    <a:pt x="2918" y="461"/>
                    <a:pt x="3453" y="889"/>
                    <a:pt x="3894" y="1365"/>
                  </a:cubicBezTo>
                  <a:cubicBezTo>
                    <a:pt x="3644" y="1187"/>
                    <a:pt x="3370" y="1056"/>
                    <a:pt x="3120" y="937"/>
                  </a:cubicBezTo>
                  <a:cubicBezTo>
                    <a:pt x="3100" y="931"/>
                    <a:pt x="3080" y="928"/>
                    <a:pt x="3060" y="928"/>
                  </a:cubicBezTo>
                  <a:cubicBezTo>
                    <a:pt x="2996" y="928"/>
                    <a:pt x="2936" y="959"/>
                    <a:pt x="2918" y="1032"/>
                  </a:cubicBezTo>
                  <a:cubicBezTo>
                    <a:pt x="2882" y="1115"/>
                    <a:pt x="2918" y="1211"/>
                    <a:pt x="3001" y="1234"/>
                  </a:cubicBezTo>
                  <a:cubicBezTo>
                    <a:pt x="3763" y="1568"/>
                    <a:pt x="4406" y="2127"/>
                    <a:pt x="4823" y="2544"/>
                  </a:cubicBezTo>
                  <a:cubicBezTo>
                    <a:pt x="4882" y="2604"/>
                    <a:pt x="4918" y="2663"/>
                    <a:pt x="4966" y="2711"/>
                  </a:cubicBezTo>
                  <a:cubicBezTo>
                    <a:pt x="5164" y="2947"/>
                    <a:pt x="5332" y="3115"/>
                    <a:pt x="5777" y="3115"/>
                  </a:cubicBezTo>
                  <a:cubicBezTo>
                    <a:pt x="6028" y="3115"/>
                    <a:pt x="6366" y="3061"/>
                    <a:pt x="6847" y="2937"/>
                  </a:cubicBezTo>
                  <a:cubicBezTo>
                    <a:pt x="7304" y="2816"/>
                    <a:pt x="7698" y="2755"/>
                    <a:pt x="8035" y="2755"/>
                  </a:cubicBezTo>
                  <a:cubicBezTo>
                    <a:pt x="8497" y="2755"/>
                    <a:pt x="8852" y="2870"/>
                    <a:pt x="9121" y="3104"/>
                  </a:cubicBezTo>
                  <a:cubicBezTo>
                    <a:pt x="9454" y="3437"/>
                    <a:pt x="9514" y="4175"/>
                    <a:pt x="9216" y="4806"/>
                  </a:cubicBezTo>
                  <a:cubicBezTo>
                    <a:pt x="9037" y="5187"/>
                    <a:pt x="8954" y="5640"/>
                    <a:pt x="8990" y="6045"/>
                  </a:cubicBezTo>
                  <a:cubicBezTo>
                    <a:pt x="9037" y="6509"/>
                    <a:pt x="9228" y="6854"/>
                    <a:pt x="9538" y="7045"/>
                  </a:cubicBezTo>
                  <a:lnTo>
                    <a:pt x="9538" y="9557"/>
                  </a:lnTo>
                  <a:lnTo>
                    <a:pt x="9287" y="9557"/>
                  </a:lnTo>
                  <a:lnTo>
                    <a:pt x="9514" y="9164"/>
                  </a:lnTo>
                  <a:cubicBezTo>
                    <a:pt x="9526" y="9140"/>
                    <a:pt x="9538" y="9093"/>
                    <a:pt x="9526" y="9069"/>
                  </a:cubicBezTo>
                  <a:lnTo>
                    <a:pt x="9240" y="7366"/>
                  </a:lnTo>
                  <a:cubicBezTo>
                    <a:pt x="9240" y="7342"/>
                    <a:pt x="9204" y="7295"/>
                    <a:pt x="9180" y="7283"/>
                  </a:cubicBezTo>
                  <a:cubicBezTo>
                    <a:pt x="7918" y="6176"/>
                    <a:pt x="7418" y="4532"/>
                    <a:pt x="7406" y="4509"/>
                  </a:cubicBezTo>
                  <a:cubicBezTo>
                    <a:pt x="7387" y="4440"/>
                    <a:pt x="7318" y="4395"/>
                    <a:pt x="7255" y="4395"/>
                  </a:cubicBezTo>
                  <a:cubicBezTo>
                    <a:pt x="7241" y="4395"/>
                    <a:pt x="7228" y="4397"/>
                    <a:pt x="7216" y="4402"/>
                  </a:cubicBezTo>
                  <a:cubicBezTo>
                    <a:pt x="7121" y="4437"/>
                    <a:pt x="7085" y="4532"/>
                    <a:pt x="7109" y="4604"/>
                  </a:cubicBezTo>
                  <a:cubicBezTo>
                    <a:pt x="7109" y="4616"/>
                    <a:pt x="7156" y="4771"/>
                    <a:pt x="7240" y="4985"/>
                  </a:cubicBezTo>
                  <a:cubicBezTo>
                    <a:pt x="7144" y="5080"/>
                    <a:pt x="6859" y="5283"/>
                    <a:pt x="6466" y="5461"/>
                  </a:cubicBezTo>
                  <a:cubicBezTo>
                    <a:pt x="6070" y="5641"/>
                    <a:pt x="5688" y="5729"/>
                    <a:pt x="5316" y="5729"/>
                  </a:cubicBezTo>
                  <a:cubicBezTo>
                    <a:pt x="5072" y="5729"/>
                    <a:pt x="4832" y="5691"/>
                    <a:pt x="4596" y="5616"/>
                  </a:cubicBezTo>
                  <a:lnTo>
                    <a:pt x="4668" y="5128"/>
                  </a:lnTo>
                  <a:cubicBezTo>
                    <a:pt x="4680" y="5033"/>
                    <a:pt x="4620" y="4961"/>
                    <a:pt x="4537" y="4949"/>
                  </a:cubicBezTo>
                  <a:cubicBezTo>
                    <a:pt x="4523" y="4946"/>
                    <a:pt x="4509" y="4944"/>
                    <a:pt x="4496" y="4944"/>
                  </a:cubicBezTo>
                  <a:cubicBezTo>
                    <a:pt x="4422" y="4944"/>
                    <a:pt x="4368" y="4999"/>
                    <a:pt x="4358" y="5080"/>
                  </a:cubicBezTo>
                  <a:lnTo>
                    <a:pt x="4192" y="6187"/>
                  </a:lnTo>
                  <a:cubicBezTo>
                    <a:pt x="4120" y="6735"/>
                    <a:pt x="4061" y="7283"/>
                    <a:pt x="4025" y="7819"/>
                  </a:cubicBezTo>
                  <a:lnTo>
                    <a:pt x="3953" y="8962"/>
                  </a:lnTo>
                  <a:lnTo>
                    <a:pt x="3632" y="5056"/>
                  </a:lnTo>
                  <a:cubicBezTo>
                    <a:pt x="3632" y="5044"/>
                    <a:pt x="3632" y="5021"/>
                    <a:pt x="3620" y="4997"/>
                  </a:cubicBezTo>
                  <a:lnTo>
                    <a:pt x="2334" y="2401"/>
                  </a:lnTo>
                  <a:cubicBezTo>
                    <a:pt x="2370" y="2354"/>
                    <a:pt x="2382" y="2306"/>
                    <a:pt x="2394" y="2270"/>
                  </a:cubicBezTo>
                  <a:lnTo>
                    <a:pt x="2513" y="1889"/>
                  </a:lnTo>
                  <a:cubicBezTo>
                    <a:pt x="2549" y="1806"/>
                    <a:pt x="2501" y="1711"/>
                    <a:pt x="2406" y="1687"/>
                  </a:cubicBezTo>
                  <a:cubicBezTo>
                    <a:pt x="2387" y="1679"/>
                    <a:pt x="2368" y="1675"/>
                    <a:pt x="2349" y="1675"/>
                  </a:cubicBezTo>
                  <a:cubicBezTo>
                    <a:pt x="2283" y="1675"/>
                    <a:pt x="2222" y="1720"/>
                    <a:pt x="2203" y="1794"/>
                  </a:cubicBezTo>
                  <a:lnTo>
                    <a:pt x="2084" y="2163"/>
                  </a:lnTo>
                  <a:cubicBezTo>
                    <a:pt x="2072" y="2211"/>
                    <a:pt x="2025" y="2246"/>
                    <a:pt x="1977" y="2270"/>
                  </a:cubicBezTo>
                  <a:lnTo>
                    <a:pt x="739" y="2866"/>
                  </a:lnTo>
                  <a:cubicBezTo>
                    <a:pt x="716" y="2873"/>
                    <a:pt x="694" y="2877"/>
                    <a:pt x="671" y="2877"/>
                  </a:cubicBezTo>
                  <a:cubicBezTo>
                    <a:pt x="623" y="2877"/>
                    <a:pt x="577" y="2859"/>
                    <a:pt x="536" y="2818"/>
                  </a:cubicBezTo>
                  <a:lnTo>
                    <a:pt x="524" y="2794"/>
                  </a:lnTo>
                  <a:lnTo>
                    <a:pt x="370" y="2675"/>
                  </a:lnTo>
                  <a:lnTo>
                    <a:pt x="370" y="2663"/>
                  </a:lnTo>
                  <a:lnTo>
                    <a:pt x="1048" y="1830"/>
                  </a:lnTo>
                  <a:cubicBezTo>
                    <a:pt x="1096" y="1770"/>
                    <a:pt x="1144" y="1699"/>
                    <a:pt x="1167" y="1627"/>
                  </a:cubicBezTo>
                  <a:lnTo>
                    <a:pt x="1263" y="1389"/>
                  </a:lnTo>
                  <a:cubicBezTo>
                    <a:pt x="1286" y="1306"/>
                    <a:pt x="1334" y="1246"/>
                    <a:pt x="1406" y="1211"/>
                  </a:cubicBezTo>
                  <a:lnTo>
                    <a:pt x="1429" y="1187"/>
                  </a:lnTo>
                  <a:cubicBezTo>
                    <a:pt x="1453" y="1246"/>
                    <a:pt x="1513" y="1294"/>
                    <a:pt x="1572" y="1294"/>
                  </a:cubicBezTo>
                  <a:cubicBezTo>
                    <a:pt x="1584" y="1294"/>
                    <a:pt x="1608" y="1294"/>
                    <a:pt x="1632" y="1282"/>
                  </a:cubicBezTo>
                  <a:cubicBezTo>
                    <a:pt x="1727" y="1246"/>
                    <a:pt x="1763" y="1163"/>
                    <a:pt x="1727" y="1068"/>
                  </a:cubicBezTo>
                  <a:lnTo>
                    <a:pt x="1548" y="568"/>
                  </a:lnTo>
                  <a:lnTo>
                    <a:pt x="1548" y="568"/>
                  </a:lnTo>
                  <a:cubicBezTo>
                    <a:pt x="1918" y="699"/>
                    <a:pt x="2144" y="949"/>
                    <a:pt x="2144" y="973"/>
                  </a:cubicBezTo>
                  <a:cubicBezTo>
                    <a:pt x="2168" y="996"/>
                    <a:pt x="2215" y="1032"/>
                    <a:pt x="2263" y="1032"/>
                  </a:cubicBezTo>
                  <a:cubicBezTo>
                    <a:pt x="2263" y="1032"/>
                    <a:pt x="2299" y="1032"/>
                    <a:pt x="2382" y="1044"/>
                  </a:cubicBezTo>
                  <a:cubicBezTo>
                    <a:pt x="2389" y="1045"/>
                    <a:pt x="2396" y="1045"/>
                    <a:pt x="2404" y="1045"/>
                  </a:cubicBezTo>
                  <a:cubicBezTo>
                    <a:pt x="2481" y="1045"/>
                    <a:pt x="2561" y="989"/>
                    <a:pt x="2572" y="913"/>
                  </a:cubicBezTo>
                  <a:cubicBezTo>
                    <a:pt x="2584" y="818"/>
                    <a:pt x="2525" y="734"/>
                    <a:pt x="2441" y="711"/>
                  </a:cubicBezTo>
                  <a:cubicBezTo>
                    <a:pt x="2406" y="711"/>
                    <a:pt x="2382" y="699"/>
                    <a:pt x="2346" y="699"/>
                  </a:cubicBezTo>
                  <a:cubicBezTo>
                    <a:pt x="2275" y="627"/>
                    <a:pt x="2096" y="461"/>
                    <a:pt x="1846" y="341"/>
                  </a:cubicBezTo>
                  <a:cubicBezTo>
                    <a:pt x="1905" y="337"/>
                    <a:pt x="1969" y="334"/>
                    <a:pt x="2035" y="334"/>
                  </a:cubicBezTo>
                  <a:close/>
                  <a:moveTo>
                    <a:pt x="1997" y="1"/>
                  </a:moveTo>
                  <a:cubicBezTo>
                    <a:pt x="1066" y="1"/>
                    <a:pt x="522" y="680"/>
                    <a:pt x="501" y="722"/>
                  </a:cubicBezTo>
                  <a:cubicBezTo>
                    <a:pt x="477" y="758"/>
                    <a:pt x="453" y="806"/>
                    <a:pt x="477" y="853"/>
                  </a:cubicBezTo>
                  <a:cubicBezTo>
                    <a:pt x="489" y="901"/>
                    <a:pt x="513" y="937"/>
                    <a:pt x="548" y="961"/>
                  </a:cubicBezTo>
                  <a:lnTo>
                    <a:pt x="965" y="1199"/>
                  </a:lnTo>
                  <a:cubicBezTo>
                    <a:pt x="953" y="1223"/>
                    <a:pt x="929" y="1258"/>
                    <a:pt x="929" y="1282"/>
                  </a:cubicBezTo>
                  <a:lnTo>
                    <a:pt x="846" y="1520"/>
                  </a:lnTo>
                  <a:cubicBezTo>
                    <a:pt x="834" y="1568"/>
                    <a:pt x="810" y="1592"/>
                    <a:pt x="786" y="1627"/>
                  </a:cubicBezTo>
                  <a:lnTo>
                    <a:pt x="96" y="2461"/>
                  </a:lnTo>
                  <a:cubicBezTo>
                    <a:pt x="1" y="2592"/>
                    <a:pt x="1" y="2782"/>
                    <a:pt x="132" y="2901"/>
                  </a:cubicBezTo>
                  <a:lnTo>
                    <a:pt x="143" y="2925"/>
                  </a:lnTo>
                  <a:lnTo>
                    <a:pt x="298" y="3044"/>
                  </a:lnTo>
                  <a:cubicBezTo>
                    <a:pt x="382" y="3128"/>
                    <a:pt x="513" y="3175"/>
                    <a:pt x="655" y="3175"/>
                  </a:cubicBezTo>
                  <a:cubicBezTo>
                    <a:pt x="727" y="3175"/>
                    <a:pt x="786" y="3163"/>
                    <a:pt x="858" y="3128"/>
                  </a:cubicBezTo>
                  <a:lnTo>
                    <a:pt x="2048" y="2568"/>
                  </a:lnTo>
                  <a:lnTo>
                    <a:pt x="3287" y="5080"/>
                  </a:lnTo>
                  <a:lnTo>
                    <a:pt x="3632" y="9057"/>
                  </a:lnTo>
                  <a:lnTo>
                    <a:pt x="3227" y="9605"/>
                  </a:lnTo>
                  <a:cubicBezTo>
                    <a:pt x="3191" y="9652"/>
                    <a:pt x="3180" y="9724"/>
                    <a:pt x="3215" y="9771"/>
                  </a:cubicBezTo>
                  <a:cubicBezTo>
                    <a:pt x="3239" y="9831"/>
                    <a:pt x="3299" y="9855"/>
                    <a:pt x="3358" y="9855"/>
                  </a:cubicBezTo>
                  <a:lnTo>
                    <a:pt x="4049" y="9855"/>
                  </a:lnTo>
                  <a:cubicBezTo>
                    <a:pt x="4132" y="9855"/>
                    <a:pt x="4192" y="9795"/>
                    <a:pt x="4204" y="9712"/>
                  </a:cubicBezTo>
                  <a:lnTo>
                    <a:pt x="4323" y="7807"/>
                  </a:lnTo>
                  <a:cubicBezTo>
                    <a:pt x="4358" y="7271"/>
                    <a:pt x="4418" y="6735"/>
                    <a:pt x="4489" y="6199"/>
                  </a:cubicBezTo>
                  <a:lnTo>
                    <a:pt x="4537" y="5902"/>
                  </a:lnTo>
                  <a:cubicBezTo>
                    <a:pt x="4787" y="5973"/>
                    <a:pt x="5037" y="6021"/>
                    <a:pt x="5311" y="6021"/>
                  </a:cubicBezTo>
                  <a:cubicBezTo>
                    <a:pt x="5739" y="6021"/>
                    <a:pt x="6168" y="5914"/>
                    <a:pt x="6609" y="5723"/>
                  </a:cubicBezTo>
                  <a:cubicBezTo>
                    <a:pt x="6966" y="5556"/>
                    <a:pt x="7228" y="5378"/>
                    <a:pt x="7382" y="5259"/>
                  </a:cubicBezTo>
                  <a:cubicBezTo>
                    <a:pt x="7644" y="5866"/>
                    <a:pt x="8133" y="6747"/>
                    <a:pt x="8930" y="7450"/>
                  </a:cubicBezTo>
                  <a:lnTo>
                    <a:pt x="9192" y="9033"/>
                  </a:lnTo>
                  <a:lnTo>
                    <a:pt x="8847" y="9616"/>
                  </a:lnTo>
                  <a:cubicBezTo>
                    <a:pt x="8823" y="9664"/>
                    <a:pt x="8823" y="9724"/>
                    <a:pt x="8847" y="9783"/>
                  </a:cubicBezTo>
                  <a:cubicBezTo>
                    <a:pt x="8883" y="9831"/>
                    <a:pt x="8942" y="9855"/>
                    <a:pt x="8990" y="9855"/>
                  </a:cubicBezTo>
                  <a:lnTo>
                    <a:pt x="9668" y="9855"/>
                  </a:lnTo>
                  <a:cubicBezTo>
                    <a:pt x="9764" y="9855"/>
                    <a:pt x="9835" y="9783"/>
                    <a:pt x="9835" y="9688"/>
                  </a:cubicBezTo>
                  <a:lnTo>
                    <a:pt x="9835" y="6926"/>
                  </a:lnTo>
                  <a:cubicBezTo>
                    <a:pt x="9835" y="6866"/>
                    <a:pt x="9799" y="6807"/>
                    <a:pt x="9740" y="6771"/>
                  </a:cubicBezTo>
                  <a:cubicBezTo>
                    <a:pt x="9418" y="6616"/>
                    <a:pt x="9311" y="6259"/>
                    <a:pt x="9287" y="5973"/>
                  </a:cubicBezTo>
                  <a:cubicBezTo>
                    <a:pt x="9252" y="5628"/>
                    <a:pt x="9323" y="5211"/>
                    <a:pt x="9478" y="4913"/>
                  </a:cubicBezTo>
                  <a:cubicBezTo>
                    <a:pt x="9645" y="4556"/>
                    <a:pt x="9728" y="4151"/>
                    <a:pt x="9704" y="3782"/>
                  </a:cubicBezTo>
                  <a:cubicBezTo>
                    <a:pt x="9680" y="3663"/>
                    <a:pt x="9668" y="3544"/>
                    <a:pt x="9645" y="3437"/>
                  </a:cubicBezTo>
                  <a:lnTo>
                    <a:pt x="9645" y="3437"/>
                  </a:lnTo>
                  <a:cubicBezTo>
                    <a:pt x="9704" y="3473"/>
                    <a:pt x="9740" y="3497"/>
                    <a:pt x="9776" y="3556"/>
                  </a:cubicBezTo>
                  <a:cubicBezTo>
                    <a:pt x="10026" y="3890"/>
                    <a:pt x="10073" y="4652"/>
                    <a:pt x="9895" y="5806"/>
                  </a:cubicBezTo>
                  <a:cubicBezTo>
                    <a:pt x="9823" y="6271"/>
                    <a:pt x="9966" y="6568"/>
                    <a:pt x="10097" y="6735"/>
                  </a:cubicBezTo>
                  <a:cubicBezTo>
                    <a:pt x="10276" y="6949"/>
                    <a:pt x="10573" y="7069"/>
                    <a:pt x="10871" y="7069"/>
                  </a:cubicBezTo>
                  <a:cubicBezTo>
                    <a:pt x="10954" y="7069"/>
                    <a:pt x="11014" y="7033"/>
                    <a:pt x="11026" y="6973"/>
                  </a:cubicBezTo>
                  <a:cubicBezTo>
                    <a:pt x="11085" y="6938"/>
                    <a:pt x="11062" y="6878"/>
                    <a:pt x="11014" y="6830"/>
                  </a:cubicBezTo>
                  <a:cubicBezTo>
                    <a:pt x="11014" y="6830"/>
                    <a:pt x="10728" y="6568"/>
                    <a:pt x="10835" y="5735"/>
                  </a:cubicBezTo>
                  <a:cubicBezTo>
                    <a:pt x="10978" y="4473"/>
                    <a:pt x="10835" y="3616"/>
                    <a:pt x="10383" y="3223"/>
                  </a:cubicBezTo>
                  <a:cubicBezTo>
                    <a:pt x="10193" y="3051"/>
                    <a:pt x="9955" y="2955"/>
                    <a:pt x="9680" y="2955"/>
                  </a:cubicBezTo>
                  <a:cubicBezTo>
                    <a:pt x="9593" y="2955"/>
                    <a:pt x="9501" y="2965"/>
                    <a:pt x="9407" y="2985"/>
                  </a:cubicBezTo>
                  <a:cubicBezTo>
                    <a:pt x="9371" y="2937"/>
                    <a:pt x="9335" y="2889"/>
                    <a:pt x="9287" y="2866"/>
                  </a:cubicBezTo>
                  <a:cubicBezTo>
                    <a:pt x="8959" y="2580"/>
                    <a:pt x="8531" y="2435"/>
                    <a:pt x="7984" y="2435"/>
                  </a:cubicBezTo>
                  <a:cubicBezTo>
                    <a:pt x="7620" y="2435"/>
                    <a:pt x="7203" y="2499"/>
                    <a:pt x="6728" y="2627"/>
                  </a:cubicBezTo>
                  <a:cubicBezTo>
                    <a:pt x="6277" y="2738"/>
                    <a:pt x="5955" y="2798"/>
                    <a:pt x="5727" y="2798"/>
                  </a:cubicBezTo>
                  <a:cubicBezTo>
                    <a:pt x="5659" y="2798"/>
                    <a:pt x="5600" y="2793"/>
                    <a:pt x="5549" y="2782"/>
                  </a:cubicBezTo>
                  <a:cubicBezTo>
                    <a:pt x="5477" y="2770"/>
                    <a:pt x="5418" y="2747"/>
                    <a:pt x="5370" y="2711"/>
                  </a:cubicBezTo>
                  <a:cubicBezTo>
                    <a:pt x="5299" y="2651"/>
                    <a:pt x="5156" y="2461"/>
                    <a:pt x="5001" y="2246"/>
                  </a:cubicBezTo>
                  <a:cubicBezTo>
                    <a:pt x="4442" y="1508"/>
                    <a:pt x="3513" y="258"/>
                    <a:pt x="2346" y="32"/>
                  </a:cubicBezTo>
                  <a:cubicBezTo>
                    <a:pt x="2224" y="10"/>
                    <a:pt x="2108" y="1"/>
                    <a:pt x="19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4423;p152"/>
          <p:cNvGrpSpPr/>
          <p:nvPr/>
        </p:nvGrpSpPr>
        <p:grpSpPr>
          <a:xfrm>
            <a:off x="7598601" y="2128100"/>
            <a:ext cx="595177" cy="490898"/>
            <a:chOff x="4697389" y="2036338"/>
            <a:chExt cx="354752" cy="281984"/>
          </a:xfrm>
          <a:solidFill>
            <a:schemeClr val="tx1"/>
          </a:solidFill>
        </p:grpSpPr>
        <p:sp>
          <p:nvSpPr>
            <p:cNvPr id="28" name="Google Shape;14424;p152"/>
            <p:cNvSpPr/>
            <p:nvPr/>
          </p:nvSpPr>
          <p:spPr>
            <a:xfrm>
              <a:off x="4697389" y="2036338"/>
              <a:ext cx="354752" cy="281984"/>
            </a:xfrm>
            <a:custGeom>
              <a:avLst/>
              <a:gdLst/>
              <a:ahLst/>
              <a:cxnLst/>
              <a:rect l="l" t="t" r="r" b="b"/>
              <a:pathLst>
                <a:path w="11086" h="8812" extrusionOk="0">
                  <a:moveTo>
                    <a:pt x="1322" y="822"/>
                  </a:moveTo>
                  <a:cubicBezTo>
                    <a:pt x="1596" y="1203"/>
                    <a:pt x="2025" y="1417"/>
                    <a:pt x="2394" y="1489"/>
                  </a:cubicBezTo>
                  <a:cubicBezTo>
                    <a:pt x="2334" y="1656"/>
                    <a:pt x="2215" y="1751"/>
                    <a:pt x="2156" y="1810"/>
                  </a:cubicBezTo>
                  <a:cubicBezTo>
                    <a:pt x="1834" y="1715"/>
                    <a:pt x="1596" y="1536"/>
                    <a:pt x="1453" y="1275"/>
                  </a:cubicBezTo>
                  <a:cubicBezTo>
                    <a:pt x="1370" y="1132"/>
                    <a:pt x="1322" y="965"/>
                    <a:pt x="1322" y="822"/>
                  </a:cubicBezTo>
                  <a:close/>
                  <a:moveTo>
                    <a:pt x="2703" y="1513"/>
                  </a:moveTo>
                  <a:cubicBezTo>
                    <a:pt x="3191" y="1513"/>
                    <a:pt x="3465" y="1584"/>
                    <a:pt x="3584" y="1644"/>
                  </a:cubicBezTo>
                  <a:cubicBezTo>
                    <a:pt x="3358" y="2001"/>
                    <a:pt x="2894" y="2025"/>
                    <a:pt x="2870" y="2025"/>
                  </a:cubicBezTo>
                  <a:cubicBezTo>
                    <a:pt x="2775" y="2025"/>
                    <a:pt x="2703" y="2096"/>
                    <a:pt x="2703" y="2179"/>
                  </a:cubicBezTo>
                  <a:cubicBezTo>
                    <a:pt x="2703" y="2275"/>
                    <a:pt x="2775" y="2346"/>
                    <a:pt x="2870" y="2346"/>
                  </a:cubicBezTo>
                  <a:cubicBezTo>
                    <a:pt x="2930" y="2346"/>
                    <a:pt x="3465" y="2334"/>
                    <a:pt x="3787" y="1929"/>
                  </a:cubicBezTo>
                  <a:cubicBezTo>
                    <a:pt x="4407" y="2054"/>
                    <a:pt x="4966" y="2098"/>
                    <a:pt x="5472" y="2098"/>
                  </a:cubicBezTo>
                  <a:cubicBezTo>
                    <a:pt x="6171" y="2098"/>
                    <a:pt x="6769" y="2015"/>
                    <a:pt x="7287" y="1953"/>
                  </a:cubicBezTo>
                  <a:cubicBezTo>
                    <a:pt x="7708" y="1896"/>
                    <a:pt x="8072" y="1843"/>
                    <a:pt x="8405" y="1843"/>
                  </a:cubicBezTo>
                  <a:cubicBezTo>
                    <a:pt x="8628" y="1843"/>
                    <a:pt x="8837" y="1867"/>
                    <a:pt x="9037" y="1929"/>
                  </a:cubicBezTo>
                  <a:cubicBezTo>
                    <a:pt x="9788" y="2179"/>
                    <a:pt x="10014" y="3108"/>
                    <a:pt x="10014" y="3334"/>
                  </a:cubicBezTo>
                  <a:cubicBezTo>
                    <a:pt x="10061" y="3739"/>
                    <a:pt x="9966" y="3953"/>
                    <a:pt x="9871" y="4192"/>
                  </a:cubicBezTo>
                  <a:cubicBezTo>
                    <a:pt x="9776" y="4406"/>
                    <a:pt x="9692" y="4608"/>
                    <a:pt x="9692" y="4930"/>
                  </a:cubicBezTo>
                  <a:cubicBezTo>
                    <a:pt x="9692" y="5561"/>
                    <a:pt x="9966" y="6251"/>
                    <a:pt x="10026" y="6418"/>
                  </a:cubicBezTo>
                  <a:lnTo>
                    <a:pt x="10026" y="7644"/>
                  </a:lnTo>
                  <a:cubicBezTo>
                    <a:pt x="10026" y="7740"/>
                    <a:pt x="10014" y="7847"/>
                    <a:pt x="9966" y="7930"/>
                  </a:cubicBezTo>
                  <a:lnTo>
                    <a:pt x="9728" y="8466"/>
                  </a:lnTo>
                  <a:lnTo>
                    <a:pt x="9037" y="8466"/>
                  </a:lnTo>
                  <a:lnTo>
                    <a:pt x="9073" y="8323"/>
                  </a:lnTo>
                  <a:cubicBezTo>
                    <a:pt x="9085" y="8263"/>
                    <a:pt x="9133" y="8216"/>
                    <a:pt x="9192" y="8204"/>
                  </a:cubicBezTo>
                  <a:lnTo>
                    <a:pt x="9609" y="8049"/>
                  </a:lnTo>
                  <a:cubicBezTo>
                    <a:pt x="9668" y="8025"/>
                    <a:pt x="9716" y="7954"/>
                    <a:pt x="9716" y="7906"/>
                  </a:cubicBezTo>
                  <a:lnTo>
                    <a:pt x="9716" y="6906"/>
                  </a:lnTo>
                  <a:cubicBezTo>
                    <a:pt x="9716" y="6870"/>
                    <a:pt x="9716" y="6859"/>
                    <a:pt x="9704" y="6835"/>
                  </a:cubicBezTo>
                  <a:lnTo>
                    <a:pt x="8585" y="4715"/>
                  </a:lnTo>
                  <a:cubicBezTo>
                    <a:pt x="8550" y="4663"/>
                    <a:pt x="8496" y="4630"/>
                    <a:pt x="8432" y="4630"/>
                  </a:cubicBezTo>
                  <a:cubicBezTo>
                    <a:pt x="8409" y="4630"/>
                    <a:pt x="8384" y="4634"/>
                    <a:pt x="8359" y="4644"/>
                  </a:cubicBezTo>
                  <a:cubicBezTo>
                    <a:pt x="8287" y="4692"/>
                    <a:pt x="8252" y="4775"/>
                    <a:pt x="8287" y="4870"/>
                  </a:cubicBezTo>
                  <a:lnTo>
                    <a:pt x="8621" y="5489"/>
                  </a:lnTo>
                  <a:cubicBezTo>
                    <a:pt x="7990" y="5787"/>
                    <a:pt x="7323" y="5978"/>
                    <a:pt x="6680" y="6037"/>
                  </a:cubicBezTo>
                  <a:cubicBezTo>
                    <a:pt x="6482" y="6061"/>
                    <a:pt x="6287" y="6073"/>
                    <a:pt x="6097" y="6073"/>
                  </a:cubicBezTo>
                  <a:cubicBezTo>
                    <a:pt x="5635" y="6073"/>
                    <a:pt x="5202" y="6002"/>
                    <a:pt x="4823" y="5858"/>
                  </a:cubicBezTo>
                  <a:lnTo>
                    <a:pt x="4894" y="5442"/>
                  </a:lnTo>
                  <a:cubicBezTo>
                    <a:pt x="4906" y="5358"/>
                    <a:pt x="4846" y="5263"/>
                    <a:pt x="4763" y="5251"/>
                  </a:cubicBezTo>
                  <a:cubicBezTo>
                    <a:pt x="4755" y="5250"/>
                    <a:pt x="4747" y="5250"/>
                    <a:pt x="4739" y="5250"/>
                  </a:cubicBezTo>
                  <a:cubicBezTo>
                    <a:pt x="4654" y="5250"/>
                    <a:pt x="4583" y="5306"/>
                    <a:pt x="4573" y="5382"/>
                  </a:cubicBezTo>
                  <a:lnTo>
                    <a:pt x="4120" y="7954"/>
                  </a:lnTo>
                  <a:cubicBezTo>
                    <a:pt x="4108" y="8002"/>
                    <a:pt x="4096" y="8061"/>
                    <a:pt x="4061" y="8109"/>
                  </a:cubicBezTo>
                  <a:lnTo>
                    <a:pt x="3823" y="8454"/>
                  </a:lnTo>
                  <a:lnTo>
                    <a:pt x="3096" y="8454"/>
                  </a:lnTo>
                  <a:lnTo>
                    <a:pt x="3144" y="8335"/>
                  </a:lnTo>
                  <a:cubicBezTo>
                    <a:pt x="3156" y="8275"/>
                    <a:pt x="3215" y="8228"/>
                    <a:pt x="3275" y="8216"/>
                  </a:cubicBezTo>
                  <a:lnTo>
                    <a:pt x="3775" y="8073"/>
                  </a:lnTo>
                  <a:cubicBezTo>
                    <a:pt x="3858" y="8061"/>
                    <a:pt x="3894" y="7990"/>
                    <a:pt x="3894" y="7918"/>
                  </a:cubicBezTo>
                  <a:lnTo>
                    <a:pt x="3882" y="5656"/>
                  </a:lnTo>
                  <a:cubicBezTo>
                    <a:pt x="3882" y="5597"/>
                    <a:pt x="3846" y="5549"/>
                    <a:pt x="3811" y="5525"/>
                  </a:cubicBezTo>
                  <a:cubicBezTo>
                    <a:pt x="3787" y="5525"/>
                    <a:pt x="2810" y="4930"/>
                    <a:pt x="2096" y="3953"/>
                  </a:cubicBezTo>
                  <a:cubicBezTo>
                    <a:pt x="2382" y="3870"/>
                    <a:pt x="2584" y="3739"/>
                    <a:pt x="2727" y="3584"/>
                  </a:cubicBezTo>
                  <a:cubicBezTo>
                    <a:pt x="2882" y="3382"/>
                    <a:pt x="2858" y="3191"/>
                    <a:pt x="2846" y="3180"/>
                  </a:cubicBezTo>
                  <a:cubicBezTo>
                    <a:pt x="2826" y="3109"/>
                    <a:pt x="2763" y="3055"/>
                    <a:pt x="2686" y="3055"/>
                  </a:cubicBezTo>
                  <a:cubicBezTo>
                    <a:pt x="2672" y="3055"/>
                    <a:pt x="2658" y="3057"/>
                    <a:pt x="2644" y="3060"/>
                  </a:cubicBezTo>
                  <a:cubicBezTo>
                    <a:pt x="2560" y="3084"/>
                    <a:pt x="2501" y="3168"/>
                    <a:pt x="2525" y="3263"/>
                  </a:cubicBezTo>
                  <a:cubicBezTo>
                    <a:pt x="2525" y="3263"/>
                    <a:pt x="2525" y="3311"/>
                    <a:pt x="2465" y="3394"/>
                  </a:cubicBezTo>
                  <a:cubicBezTo>
                    <a:pt x="2334" y="3561"/>
                    <a:pt x="1929" y="3822"/>
                    <a:pt x="608" y="3858"/>
                  </a:cubicBezTo>
                  <a:cubicBezTo>
                    <a:pt x="524" y="3858"/>
                    <a:pt x="441" y="3799"/>
                    <a:pt x="429" y="3715"/>
                  </a:cubicBezTo>
                  <a:lnTo>
                    <a:pt x="358" y="3418"/>
                  </a:lnTo>
                  <a:cubicBezTo>
                    <a:pt x="346" y="3358"/>
                    <a:pt x="358" y="3299"/>
                    <a:pt x="405" y="3239"/>
                  </a:cubicBezTo>
                  <a:lnTo>
                    <a:pt x="1632" y="1929"/>
                  </a:lnTo>
                  <a:cubicBezTo>
                    <a:pt x="1787" y="2025"/>
                    <a:pt x="1953" y="2096"/>
                    <a:pt x="2120" y="2144"/>
                  </a:cubicBezTo>
                  <a:cubicBezTo>
                    <a:pt x="2133" y="2147"/>
                    <a:pt x="2145" y="2148"/>
                    <a:pt x="2158" y="2148"/>
                  </a:cubicBezTo>
                  <a:cubicBezTo>
                    <a:pt x="2191" y="2148"/>
                    <a:pt x="2222" y="2137"/>
                    <a:pt x="2239" y="2120"/>
                  </a:cubicBezTo>
                  <a:cubicBezTo>
                    <a:pt x="2263" y="2108"/>
                    <a:pt x="2584" y="1929"/>
                    <a:pt x="2703" y="1513"/>
                  </a:cubicBezTo>
                  <a:close/>
                  <a:moveTo>
                    <a:pt x="1239" y="1"/>
                  </a:moveTo>
                  <a:cubicBezTo>
                    <a:pt x="1156" y="1"/>
                    <a:pt x="1084" y="48"/>
                    <a:pt x="1072" y="108"/>
                  </a:cubicBezTo>
                  <a:cubicBezTo>
                    <a:pt x="1060" y="132"/>
                    <a:pt x="834" y="822"/>
                    <a:pt x="1156" y="1417"/>
                  </a:cubicBezTo>
                  <a:cubicBezTo>
                    <a:pt x="1215" y="1536"/>
                    <a:pt x="1298" y="1620"/>
                    <a:pt x="1382" y="1715"/>
                  </a:cubicBezTo>
                  <a:lnTo>
                    <a:pt x="167" y="3001"/>
                  </a:lnTo>
                  <a:cubicBezTo>
                    <a:pt x="48" y="3144"/>
                    <a:pt x="1" y="3322"/>
                    <a:pt x="48" y="3477"/>
                  </a:cubicBezTo>
                  <a:lnTo>
                    <a:pt x="120" y="3775"/>
                  </a:lnTo>
                  <a:cubicBezTo>
                    <a:pt x="179" y="4001"/>
                    <a:pt x="370" y="4156"/>
                    <a:pt x="608" y="4156"/>
                  </a:cubicBezTo>
                  <a:lnTo>
                    <a:pt x="620" y="4156"/>
                  </a:lnTo>
                  <a:cubicBezTo>
                    <a:pt x="1072" y="4132"/>
                    <a:pt x="1453" y="4108"/>
                    <a:pt x="1787" y="4049"/>
                  </a:cubicBezTo>
                  <a:cubicBezTo>
                    <a:pt x="2441" y="4989"/>
                    <a:pt x="3322" y="5585"/>
                    <a:pt x="3584" y="5739"/>
                  </a:cubicBezTo>
                  <a:lnTo>
                    <a:pt x="3596" y="7799"/>
                  </a:lnTo>
                  <a:lnTo>
                    <a:pt x="3215" y="7882"/>
                  </a:lnTo>
                  <a:cubicBezTo>
                    <a:pt x="3049" y="7930"/>
                    <a:pt x="2918" y="8049"/>
                    <a:pt x="2858" y="8216"/>
                  </a:cubicBezTo>
                  <a:lnTo>
                    <a:pt x="2739" y="8561"/>
                  </a:lnTo>
                  <a:cubicBezTo>
                    <a:pt x="2727" y="8597"/>
                    <a:pt x="2727" y="8656"/>
                    <a:pt x="2751" y="8704"/>
                  </a:cubicBezTo>
                  <a:cubicBezTo>
                    <a:pt x="2787" y="8752"/>
                    <a:pt x="2822" y="8775"/>
                    <a:pt x="2882" y="8775"/>
                  </a:cubicBezTo>
                  <a:lnTo>
                    <a:pt x="3930" y="8775"/>
                  </a:lnTo>
                  <a:cubicBezTo>
                    <a:pt x="3989" y="8775"/>
                    <a:pt x="4037" y="8752"/>
                    <a:pt x="4061" y="8704"/>
                  </a:cubicBezTo>
                  <a:lnTo>
                    <a:pt x="4346" y="8287"/>
                  </a:lnTo>
                  <a:cubicBezTo>
                    <a:pt x="4406" y="8204"/>
                    <a:pt x="4430" y="8109"/>
                    <a:pt x="4454" y="8025"/>
                  </a:cubicBezTo>
                  <a:lnTo>
                    <a:pt x="4763" y="6180"/>
                  </a:lnTo>
                  <a:cubicBezTo>
                    <a:pt x="5192" y="6323"/>
                    <a:pt x="5656" y="6394"/>
                    <a:pt x="6144" y="6394"/>
                  </a:cubicBezTo>
                  <a:cubicBezTo>
                    <a:pt x="6990" y="6394"/>
                    <a:pt x="7906" y="6192"/>
                    <a:pt x="8764" y="5775"/>
                  </a:cubicBezTo>
                  <a:lnTo>
                    <a:pt x="9395" y="6954"/>
                  </a:lnTo>
                  <a:lnTo>
                    <a:pt x="9395" y="7799"/>
                  </a:lnTo>
                  <a:lnTo>
                    <a:pt x="9073" y="7918"/>
                  </a:lnTo>
                  <a:cubicBezTo>
                    <a:pt x="8930" y="7966"/>
                    <a:pt x="8811" y="8085"/>
                    <a:pt x="8764" y="8228"/>
                  </a:cubicBezTo>
                  <a:lnTo>
                    <a:pt x="8645" y="8585"/>
                  </a:lnTo>
                  <a:cubicBezTo>
                    <a:pt x="8633" y="8633"/>
                    <a:pt x="8633" y="8692"/>
                    <a:pt x="8656" y="8740"/>
                  </a:cubicBezTo>
                  <a:cubicBezTo>
                    <a:pt x="8692" y="8775"/>
                    <a:pt x="8740" y="8811"/>
                    <a:pt x="8799" y="8811"/>
                  </a:cubicBezTo>
                  <a:lnTo>
                    <a:pt x="9835" y="8811"/>
                  </a:lnTo>
                  <a:cubicBezTo>
                    <a:pt x="9895" y="8811"/>
                    <a:pt x="9954" y="8764"/>
                    <a:pt x="9990" y="8704"/>
                  </a:cubicBezTo>
                  <a:lnTo>
                    <a:pt x="10252" y="8061"/>
                  </a:lnTo>
                  <a:cubicBezTo>
                    <a:pt x="10311" y="7930"/>
                    <a:pt x="10347" y="7799"/>
                    <a:pt x="10347" y="7668"/>
                  </a:cubicBezTo>
                  <a:lnTo>
                    <a:pt x="10347" y="6394"/>
                  </a:lnTo>
                  <a:cubicBezTo>
                    <a:pt x="10347" y="6370"/>
                    <a:pt x="10347" y="6359"/>
                    <a:pt x="10323" y="6335"/>
                  </a:cubicBezTo>
                  <a:cubicBezTo>
                    <a:pt x="10323" y="6335"/>
                    <a:pt x="10002" y="5597"/>
                    <a:pt x="10002" y="4954"/>
                  </a:cubicBezTo>
                  <a:cubicBezTo>
                    <a:pt x="10002" y="4704"/>
                    <a:pt x="10073" y="4537"/>
                    <a:pt x="10145" y="4346"/>
                  </a:cubicBezTo>
                  <a:cubicBezTo>
                    <a:pt x="10252" y="4096"/>
                    <a:pt x="10371" y="3811"/>
                    <a:pt x="10347" y="3322"/>
                  </a:cubicBezTo>
                  <a:cubicBezTo>
                    <a:pt x="10323" y="3096"/>
                    <a:pt x="10240" y="2739"/>
                    <a:pt x="10026" y="2394"/>
                  </a:cubicBezTo>
                  <a:lnTo>
                    <a:pt x="10026" y="2394"/>
                  </a:lnTo>
                  <a:cubicBezTo>
                    <a:pt x="10109" y="2441"/>
                    <a:pt x="10192" y="2501"/>
                    <a:pt x="10264" y="2584"/>
                  </a:cubicBezTo>
                  <a:cubicBezTo>
                    <a:pt x="10645" y="2989"/>
                    <a:pt x="10716" y="3656"/>
                    <a:pt x="10466" y="4394"/>
                  </a:cubicBezTo>
                  <a:cubicBezTo>
                    <a:pt x="10133" y="5346"/>
                    <a:pt x="10716" y="6132"/>
                    <a:pt x="10740" y="6156"/>
                  </a:cubicBezTo>
                  <a:cubicBezTo>
                    <a:pt x="10776" y="6204"/>
                    <a:pt x="10823" y="6216"/>
                    <a:pt x="10883" y="6216"/>
                  </a:cubicBezTo>
                  <a:cubicBezTo>
                    <a:pt x="10907" y="6216"/>
                    <a:pt x="10954" y="6204"/>
                    <a:pt x="10978" y="6192"/>
                  </a:cubicBezTo>
                  <a:cubicBezTo>
                    <a:pt x="11062" y="6120"/>
                    <a:pt x="11073" y="6013"/>
                    <a:pt x="11026" y="5942"/>
                  </a:cubicBezTo>
                  <a:cubicBezTo>
                    <a:pt x="11026" y="5942"/>
                    <a:pt x="10526" y="5263"/>
                    <a:pt x="10788" y="4465"/>
                  </a:cubicBezTo>
                  <a:cubicBezTo>
                    <a:pt x="11085" y="3620"/>
                    <a:pt x="10978" y="2846"/>
                    <a:pt x="10538" y="2334"/>
                  </a:cubicBezTo>
                  <a:cubicBezTo>
                    <a:pt x="10322" y="2108"/>
                    <a:pt x="10058" y="1960"/>
                    <a:pt x="9825" y="1960"/>
                  </a:cubicBezTo>
                  <a:cubicBezTo>
                    <a:pt x="9800" y="1960"/>
                    <a:pt x="9776" y="1962"/>
                    <a:pt x="9752" y="1965"/>
                  </a:cubicBezTo>
                  <a:cubicBezTo>
                    <a:pt x="9585" y="1810"/>
                    <a:pt x="9395" y="1679"/>
                    <a:pt x="9157" y="1608"/>
                  </a:cubicBezTo>
                  <a:cubicBezTo>
                    <a:pt x="8917" y="1531"/>
                    <a:pt x="8666" y="1503"/>
                    <a:pt x="8402" y="1503"/>
                  </a:cubicBezTo>
                  <a:cubicBezTo>
                    <a:pt x="8051" y="1503"/>
                    <a:pt x="7677" y="1553"/>
                    <a:pt x="7275" y="1608"/>
                  </a:cubicBezTo>
                  <a:cubicBezTo>
                    <a:pt x="6773" y="1678"/>
                    <a:pt x="6202" y="1756"/>
                    <a:pt x="5537" y="1756"/>
                  </a:cubicBezTo>
                  <a:cubicBezTo>
                    <a:pt x="5067" y="1756"/>
                    <a:pt x="4550" y="1716"/>
                    <a:pt x="3977" y="1608"/>
                  </a:cubicBezTo>
                  <a:cubicBezTo>
                    <a:pt x="3989" y="1548"/>
                    <a:pt x="3977" y="1489"/>
                    <a:pt x="3930" y="1453"/>
                  </a:cubicBezTo>
                  <a:cubicBezTo>
                    <a:pt x="3882" y="1417"/>
                    <a:pt x="3620" y="1191"/>
                    <a:pt x="2703" y="1191"/>
                  </a:cubicBezTo>
                  <a:cubicBezTo>
                    <a:pt x="2251" y="1191"/>
                    <a:pt x="1501" y="905"/>
                    <a:pt x="1382" y="132"/>
                  </a:cubicBezTo>
                  <a:cubicBezTo>
                    <a:pt x="1370" y="60"/>
                    <a:pt x="1310" y="1"/>
                    <a:pt x="1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425;p152"/>
            <p:cNvSpPr/>
            <p:nvPr/>
          </p:nvSpPr>
          <p:spPr>
            <a:xfrm>
              <a:off x="4747693" y="2113682"/>
              <a:ext cx="10688" cy="10688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Lightning Bolt 14"/>
          <p:cNvSpPr/>
          <p:nvPr/>
        </p:nvSpPr>
        <p:spPr>
          <a:xfrm rot="4964542">
            <a:off x="7925607" y="2445404"/>
            <a:ext cx="394556" cy="1066800"/>
          </a:xfrm>
          <a:prstGeom prst="lightningBol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Lightning Bolt 14"/>
          <p:cNvSpPr/>
          <p:nvPr/>
        </p:nvSpPr>
        <p:spPr>
          <a:xfrm rot="16200000">
            <a:off x="2036846" y="5238210"/>
            <a:ext cx="394556" cy="1066800"/>
          </a:xfrm>
          <a:prstGeom prst="lightningBol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Box 1"/>
          <p:cNvSpPr txBox="1"/>
          <p:nvPr/>
        </p:nvSpPr>
        <p:spPr>
          <a:xfrm>
            <a:off x="1444388" y="6074880"/>
            <a:ext cx="330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690A33"/>
                </a:solidFill>
                <a:cs typeface="Calibri"/>
              </a:rPr>
              <a:t>Dynamic </a:t>
            </a:r>
            <a:r>
              <a:rPr lang="en-US" sz="1200" i="1" spc="-5" dirty="0">
                <a:solidFill>
                  <a:srgbClr val="690A33"/>
                </a:solidFill>
                <a:cs typeface="Calibri"/>
              </a:rPr>
              <a:t>changes in soil hydraulic properties that </a:t>
            </a:r>
            <a:r>
              <a:rPr lang="en-US" sz="1200" i="1" spc="-5" dirty="0" smtClean="0">
                <a:solidFill>
                  <a:srgbClr val="690A33"/>
                </a:solidFill>
                <a:cs typeface="Calibri"/>
              </a:rPr>
              <a:t>affect </a:t>
            </a:r>
            <a:r>
              <a:rPr lang="en-US" sz="1200" i="1" spc="-5" dirty="0">
                <a:solidFill>
                  <a:srgbClr val="690A33"/>
                </a:solidFill>
                <a:cs typeface="Calibri"/>
              </a:rPr>
              <a:t>soil water balance, </a:t>
            </a:r>
            <a:r>
              <a:rPr lang="en-US" sz="1200" i="1" spc="-5" dirty="0" smtClean="0">
                <a:solidFill>
                  <a:srgbClr val="690A33"/>
                </a:solidFill>
                <a:cs typeface="Calibri"/>
              </a:rPr>
              <a:t>crop </a:t>
            </a:r>
            <a:r>
              <a:rPr lang="en-US" sz="1200" i="1" spc="-5" dirty="0">
                <a:solidFill>
                  <a:srgbClr val="690A33"/>
                </a:solidFill>
                <a:cs typeface="Calibri"/>
              </a:rPr>
              <a:t>growth and soil carbon storage at decadal to centennial </a:t>
            </a:r>
            <a:r>
              <a:rPr lang="en-US" sz="1200" i="1" spc="-5" dirty="0" smtClean="0">
                <a:solidFill>
                  <a:srgbClr val="690A33"/>
                </a:solidFill>
                <a:cs typeface="Calibri"/>
              </a:rPr>
              <a:t>time-scales</a:t>
            </a:r>
            <a:endParaRPr lang="en-US" sz="1200" i="1" spc="-5" dirty="0">
              <a:solidFill>
                <a:srgbClr val="690A33"/>
              </a:solidFill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" y="5467385"/>
            <a:ext cx="1353093" cy="12121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32" y="3199757"/>
            <a:ext cx="938846" cy="846931"/>
          </a:xfrm>
          <a:prstGeom prst="rect">
            <a:avLst/>
          </a:prstGeom>
        </p:spPr>
      </p:pic>
      <p:sp>
        <p:nvSpPr>
          <p:cNvPr id="35" name="Google Shape;3709;p141"/>
          <p:cNvSpPr/>
          <p:nvPr/>
        </p:nvSpPr>
        <p:spPr>
          <a:xfrm>
            <a:off x="2413551" y="1455876"/>
            <a:ext cx="1415869" cy="1101474"/>
          </a:xfrm>
          <a:custGeom>
            <a:avLst/>
            <a:gdLst/>
            <a:ahLst/>
            <a:cxnLst/>
            <a:rect l="l" t="t" r="r" b="b"/>
            <a:pathLst>
              <a:path w="1234" h="960" extrusionOk="0">
                <a:moveTo>
                  <a:pt x="837" y="1"/>
                </a:moveTo>
                <a:lnTo>
                  <a:pt x="837" y="202"/>
                </a:lnTo>
                <a:cubicBezTo>
                  <a:pt x="484" y="282"/>
                  <a:pt x="181" y="498"/>
                  <a:pt x="0" y="808"/>
                </a:cubicBezTo>
                <a:lnTo>
                  <a:pt x="455" y="960"/>
                </a:lnTo>
                <a:cubicBezTo>
                  <a:pt x="556" y="837"/>
                  <a:pt x="686" y="736"/>
                  <a:pt x="837" y="686"/>
                </a:cubicBezTo>
                <a:lnTo>
                  <a:pt x="837" y="823"/>
                </a:lnTo>
                <a:lnTo>
                  <a:pt x="1234" y="426"/>
                </a:lnTo>
                <a:lnTo>
                  <a:pt x="837" y="1"/>
                </a:lnTo>
                <a:close/>
              </a:path>
            </a:pathLst>
          </a:custGeom>
          <a:noFill/>
          <a:ln w="9525" cap="flat" cmpd="sng">
            <a:solidFill>
              <a:srgbClr val="BAC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710;p141"/>
          <p:cNvSpPr/>
          <p:nvPr/>
        </p:nvSpPr>
        <p:spPr>
          <a:xfrm>
            <a:off x="1940488" y="3431236"/>
            <a:ext cx="902989" cy="1490431"/>
          </a:xfrm>
          <a:custGeom>
            <a:avLst/>
            <a:gdLst/>
            <a:ahLst/>
            <a:cxnLst/>
            <a:rect l="l" t="t" r="r" b="b"/>
            <a:pathLst>
              <a:path w="787" h="1299" extrusionOk="0">
                <a:moveTo>
                  <a:pt x="527" y="1"/>
                </a:moveTo>
                <a:lnTo>
                  <a:pt x="1" y="246"/>
                </a:lnTo>
                <a:lnTo>
                  <a:pt x="181" y="303"/>
                </a:lnTo>
                <a:cubicBezTo>
                  <a:pt x="181" y="347"/>
                  <a:pt x="174" y="390"/>
                  <a:pt x="174" y="433"/>
                </a:cubicBezTo>
                <a:cubicBezTo>
                  <a:pt x="174" y="751"/>
                  <a:pt x="289" y="1061"/>
                  <a:pt x="498" y="1299"/>
                </a:cubicBezTo>
                <a:lnTo>
                  <a:pt x="787" y="909"/>
                </a:lnTo>
                <a:cubicBezTo>
                  <a:pt x="693" y="772"/>
                  <a:pt x="650" y="614"/>
                  <a:pt x="642" y="455"/>
                </a:cubicBezTo>
                <a:lnTo>
                  <a:pt x="642" y="455"/>
                </a:lnTo>
                <a:lnTo>
                  <a:pt x="787" y="498"/>
                </a:lnTo>
                <a:lnTo>
                  <a:pt x="527" y="1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11;p141"/>
          <p:cNvSpPr/>
          <p:nvPr/>
        </p:nvSpPr>
        <p:spPr>
          <a:xfrm>
            <a:off x="3665603" y="5366727"/>
            <a:ext cx="1407837" cy="763000"/>
          </a:xfrm>
          <a:custGeom>
            <a:avLst/>
            <a:gdLst/>
            <a:ahLst/>
            <a:cxnLst/>
            <a:rect l="l" t="t" r="r" b="b"/>
            <a:pathLst>
              <a:path w="1227" h="665" extrusionOk="0">
                <a:moveTo>
                  <a:pt x="556" y="1"/>
                </a:moveTo>
                <a:lnTo>
                  <a:pt x="1" y="87"/>
                </a:lnTo>
                <a:lnTo>
                  <a:pt x="66" y="664"/>
                </a:lnTo>
                <a:lnTo>
                  <a:pt x="181" y="513"/>
                </a:lnTo>
                <a:cubicBezTo>
                  <a:pt x="347" y="585"/>
                  <a:pt x="526" y="621"/>
                  <a:pt x="704" y="621"/>
                </a:cubicBezTo>
                <a:cubicBezTo>
                  <a:pt x="883" y="621"/>
                  <a:pt x="1061" y="585"/>
                  <a:pt x="1227" y="513"/>
                </a:cubicBezTo>
                <a:lnTo>
                  <a:pt x="946" y="123"/>
                </a:lnTo>
                <a:cubicBezTo>
                  <a:pt x="866" y="149"/>
                  <a:pt x="785" y="161"/>
                  <a:pt x="704" y="161"/>
                </a:cubicBezTo>
                <a:cubicBezTo>
                  <a:pt x="623" y="161"/>
                  <a:pt x="542" y="149"/>
                  <a:pt x="462" y="123"/>
                </a:cubicBezTo>
                <a:lnTo>
                  <a:pt x="556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712;p141"/>
          <p:cNvSpPr/>
          <p:nvPr/>
        </p:nvSpPr>
        <p:spPr>
          <a:xfrm>
            <a:off x="6053287" y="3794953"/>
            <a:ext cx="902989" cy="1275874"/>
          </a:xfrm>
          <a:custGeom>
            <a:avLst/>
            <a:gdLst/>
            <a:ahLst/>
            <a:cxnLst/>
            <a:rect l="l" t="t" r="r" b="b"/>
            <a:pathLst>
              <a:path w="787" h="1112" extrusionOk="0">
                <a:moveTo>
                  <a:pt x="779" y="0"/>
                </a:moveTo>
                <a:lnTo>
                  <a:pt x="318" y="145"/>
                </a:lnTo>
                <a:cubicBezTo>
                  <a:pt x="318" y="303"/>
                  <a:pt x="274" y="455"/>
                  <a:pt x="188" y="592"/>
                </a:cubicBezTo>
                <a:lnTo>
                  <a:pt x="80" y="448"/>
                </a:lnTo>
                <a:lnTo>
                  <a:pt x="0" y="1003"/>
                </a:lnTo>
                <a:lnTo>
                  <a:pt x="570" y="1111"/>
                </a:lnTo>
                <a:lnTo>
                  <a:pt x="469" y="981"/>
                </a:lnTo>
                <a:cubicBezTo>
                  <a:pt x="671" y="743"/>
                  <a:pt x="786" y="440"/>
                  <a:pt x="786" y="130"/>
                </a:cubicBezTo>
                <a:cubicBezTo>
                  <a:pt x="786" y="87"/>
                  <a:pt x="786" y="44"/>
                  <a:pt x="77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713;p141"/>
          <p:cNvSpPr/>
          <p:nvPr/>
        </p:nvSpPr>
        <p:spPr>
          <a:xfrm>
            <a:off x="5400925" y="1585218"/>
            <a:ext cx="1143940" cy="1209326"/>
          </a:xfrm>
          <a:custGeom>
            <a:avLst/>
            <a:gdLst/>
            <a:ahLst/>
            <a:cxnLst/>
            <a:rect l="l" t="t" r="r" b="b"/>
            <a:pathLst>
              <a:path w="997" h="1054" extrusionOk="0">
                <a:moveTo>
                  <a:pt x="1" y="0"/>
                </a:moveTo>
                <a:lnTo>
                  <a:pt x="1" y="476"/>
                </a:lnTo>
                <a:cubicBezTo>
                  <a:pt x="145" y="534"/>
                  <a:pt x="282" y="628"/>
                  <a:pt x="376" y="751"/>
                </a:cubicBezTo>
                <a:lnTo>
                  <a:pt x="210" y="801"/>
                </a:lnTo>
                <a:lnTo>
                  <a:pt x="715" y="1053"/>
                </a:lnTo>
                <a:lnTo>
                  <a:pt x="996" y="549"/>
                </a:lnTo>
                <a:lnTo>
                  <a:pt x="996" y="549"/>
                </a:lnTo>
                <a:lnTo>
                  <a:pt x="838" y="599"/>
                </a:lnTo>
                <a:cubicBezTo>
                  <a:pt x="650" y="296"/>
                  <a:pt x="347" y="73"/>
                  <a:pt x="1" y="0"/>
                </a:cubicBezTo>
                <a:close/>
              </a:path>
            </a:pathLst>
          </a:custGeom>
          <a:noFill/>
          <a:ln w="9525" cap="flat" cmpd="sng">
            <a:solidFill>
              <a:srgbClr val="3749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ruta 5"/>
          <p:cNvSpPr txBox="1"/>
          <p:nvPr/>
        </p:nvSpPr>
        <p:spPr>
          <a:xfrm>
            <a:off x="2685458" y="3243370"/>
            <a:ext cx="36332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500" dirty="0" smtClean="0">
                <a:solidFill>
                  <a:srgbClr val="00614B"/>
                </a:solidFill>
              </a:rPr>
              <a:t>Soil</a:t>
            </a:r>
            <a:r>
              <a:rPr lang="sv-SE" sz="3500" dirty="0" smtClean="0"/>
              <a:t> </a:t>
            </a:r>
            <a:r>
              <a:rPr lang="sv-SE" sz="3500" dirty="0" smtClean="0">
                <a:solidFill>
                  <a:srgbClr val="690A33"/>
                </a:solidFill>
              </a:rPr>
              <a:t>degradation</a:t>
            </a:r>
            <a:endParaRPr lang="sv-SE" sz="3500" dirty="0">
              <a:solidFill>
                <a:srgbClr val="690A33"/>
              </a:solidFill>
            </a:endParaRPr>
          </a:p>
        </p:txBody>
      </p:sp>
      <p:sp>
        <p:nvSpPr>
          <p:cNvPr id="41" name="object 2"/>
          <p:cNvSpPr txBox="1">
            <a:spLocks noGrp="1"/>
          </p:cNvSpPr>
          <p:nvPr>
            <p:ph type="title"/>
          </p:nvPr>
        </p:nvSpPr>
        <p:spPr>
          <a:xfrm>
            <a:off x="830107" y="127778"/>
            <a:ext cx="7974534" cy="923202"/>
          </a:xfrm>
          <a:prstGeom prst="rect">
            <a:avLst/>
          </a:prstGeom>
        </p:spPr>
        <p:txBody>
          <a:bodyPr vert="horz" wrap="square" lIns="0" tIns="223315" rIns="0" bIns="0" rtlCol="0">
            <a:spAutoFit/>
          </a:bodyPr>
          <a:lstStyle/>
          <a:p>
            <a:pPr marL="920115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vicious</a:t>
            </a:r>
            <a:r>
              <a:rPr spc="-35" dirty="0"/>
              <a:t> </a:t>
            </a:r>
            <a:r>
              <a:rPr dirty="0"/>
              <a:t>circles</a:t>
            </a:r>
            <a:r>
              <a:rPr spc="-8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soil</a:t>
            </a:r>
            <a:r>
              <a:rPr spc="-50" dirty="0"/>
              <a:t> </a:t>
            </a:r>
            <a:r>
              <a:rPr spc="-10" dirty="0"/>
              <a:t>degradation</a:t>
            </a:r>
          </a:p>
        </p:txBody>
      </p:sp>
    </p:spTree>
    <p:extLst>
      <p:ext uri="{BB962C8B-B14F-4D97-AF65-F5344CB8AC3E}">
        <p14:creationId xmlns:p14="http://schemas.microsoft.com/office/powerpoint/2010/main" val="30925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0" grpId="0" animBg="1"/>
      <p:bldP spid="31" grpId="0" animBg="1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1415" y="2424683"/>
            <a:ext cx="1135380" cy="301625"/>
            <a:chOff x="4471415" y="2424683"/>
            <a:chExt cx="1135380" cy="301625"/>
          </a:xfrm>
        </p:grpSpPr>
        <p:sp>
          <p:nvSpPr>
            <p:cNvPr id="3" name="object 3"/>
            <p:cNvSpPr/>
            <p:nvPr/>
          </p:nvSpPr>
          <p:spPr>
            <a:xfrm>
              <a:off x="4483604" y="2436875"/>
              <a:ext cx="1109345" cy="275590"/>
            </a:xfrm>
            <a:custGeom>
              <a:avLst/>
              <a:gdLst/>
              <a:ahLst/>
              <a:cxnLst/>
              <a:rect l="l" t="t" r="r" b="b"/>
              <a:pathLst>
                <a:path w="1109345" h="275589">
                  <a:moveTo>
                    <a:pt x="1063015" y="0"/>
                  </a:moveTo>
                  <a:lnTo>
                    <a:pt x="45961" y="0"/>
                  </a:lnTo>
                  <a:lnTo>
                    <a:pt x="28066" y="3606"/>
                  </a:lnTo>
                  <a:lnTo>
                    <a:pt x="13462" y="13449"/>
                  </a:lnTo>
                  <a:lnTo>
                    <a:pt x="3619" y="28041"/>
                  </a:lnTo>
                  <a:lnTo>
                    <a:pt x="0" y="45910"/>
                  </a:lnTo>
                  <a:lnTo>
                    <a:pt x="0" y="229552"/>
                  </a:lnTo>
                  <a:lnTo>
                    <a:pt x="3619" y="247421"/>
                  </a:lnTo>
                  <a:lnTo>
                    <a:pt x="13462" y="262013"/>
                  </a:lnTo>
                  <a:lnTo>
                    <a:pt x="28066" y="271856"/>
                  </a:lnTo>
                  <a:lnTo>
                    <a:pt x="45961" y="275463"/>
                  </a:lnTo>
                  <a:lnTo>
                    <a:pt x="1063015" y="275463"/>
                  </a:lnTo>
                  <a:lnTo>
                    <a:pt x="1080897" y="271856"/>
                  </a:lnTo>
                  <a:lnTo>
                    <a:pt x="1095502" y="262013"/>
                  </a:lnTo>
                  <a:lnTo>
                    <a:pt x="1105357" y="247421"/>
                  </a:lnTo>
                  <a:lnTo>
                    <a:pt x="1108964" y="229552"/>
                  </a:lnTo>
                  <a:lnTo>
                    <a:pt x="1108964" y="45910"/>
                  </a:lnTo>
                  <a:lnTo>
                    <a:pt x="1105357" y="28041"/>
                  </a:lnTo>
                  <a:lnTo>
                    <a:pt x="1095502" y="13449"/>
                  </a:lnTo>
                  <a:lnTo>
                    <a:pt x="1080897" y="3606"/>
                  </a:lnTo>
                  <a:lnTo>
                    <a:pt x="10630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4369" y="2437637"/>
              <a:ext cx="1109345" cy="275590"/>
            </a:xfrm>
            <a:custGeom>
              <a:avLst/>
              <a:gdLst/>
              <a:ahLst/>
              <a:cxnLst/>
              <a:rect l="l" t="t" r="r" b="b"/>
              <a:pathLst>
                <a:path w="1109345" h="275589">
                  <a:moveTo>
                    <a:pt x="0" y="45910"/>
                  </a:moveTo>
                  <a:lnTo>
                    <a:pt x="3606" y="28041"/>
                  </a:lnTo>
                  <a:lnTo>
                    <a:pt x="13462" y="13449"/>
                  </a:lnTo>
                  <a:lnTo>
                    <a:pt x="28067" y="3606"/>
                  </a:lnTo>
                  <a:lnTo>
                    <a:pt x="45948" y="0"/>
                  </a:lnTo>
                  <a:lnTo>
                    <a:pt x="1063015" y="0"/>
                  </a:lnTo>
                  <a:lnTo>
                    <a:pt x="1080897" y="3606"/>
                  </a:lnTo>
                  <a:lnTo>
                    <a:pt x="1095502" y="13449"/>
                  </a:lnTo>
                  <a:lnTo>
                    <a:pt x="1105357" y="28041"/>
                  </a:lnTo>
                  <a:lnTo>
                    <a:pt x="1108964" y="45910"/>
                  </a:lnTo>
                  <a:lnTo>
                    <a:pt x="1108964" y="229552"/>
                  </a:lnTo>
                  <a:lnTo>
                    <a:pt x="1105357" y="247421"/>
                  </a:lnTo>
                  <a:lnTo>
                    <a:pt x="1095502" y="262013"/>
                  </a:lnTo>
                  <a:lnTo>
                    <a:pt x="1080897" y="271856"/>
                  </a:lnTo>
                  <a:lnTo>
                    <a:pt x="1063015" y="275463"/>
                  </a:lnTo>
                  <a:lnTo>
                    <a:pt x="45948" y="275463"/>
                  </a:lnTo>
                  <a:lnTo>
                    <a:pt x="28067" y="271856"/>
                  </a:lnTo>
                  <a:lnTo>
                    <a:pt x="13462" y="262013"/>
                  </a:lnTo>
                  <a:lnTo>
                    <a:pt x="3606" y="247421"/>
                  </a:lnTo>
                  <a:lnTo>
                    <a:pt x="0" y="229552"/>
                  </a:lnTo>
                  <a:lnTo>
                    <a:pt x="0" y="45910"/>
                  </a:lnTo>
                  <a:close/>
                </a:path>
              </a:pathLst>
            </a:custGeom>
            <a:ln w="25908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43984" y="1716027"/>
            <a:ext cx="1162685" cy="274320"/>
            <a:chOff x="4443984" y="1716027"/>
            <a:chExt cx="1162685" cy="274320"/>
          </a:xfrm>
        </p:grpSpPr>
        <p:sp>
          <p:nvSpPr>
            <p:cNvPr id="6" name="object 6"/>
            <p:cNvSpPr/>
            <p:nvPr/>
          </p:nvSpPr>
          <p:spPr>
            <a:xfrm>
              <a:off x="4456177" y="1728216"/>
              <a:ext cx="1136650" cy="248285"/>
            </a:xfrm>
            <a:custGeom>
              <a:avLst/>
              <a:gdLst/>
              <a:ahLst/>
              <a:cxnLst/>
              <a:rect l="l" t="t" r="r" b="b"/>
              <a:pathLst>
                <a:path w="1136650" h="248285">
                  <a:moveTo>
                    <a:pt x="1095133" y="0"/>
                  </a:moveTo>
                  <a:lnTo>
                    <a:pt x="41389" y="0"/>
                  </a:lnTo>
                  <a:lnTo>
                    <a:pt x="25272" y="3251"/>
                  </a:lnTo>
                  <a:lnTo>
                    <a:pt x="12128" y="12103"/>
                  </a:lnTo>
                  <a:lnTo>
                    <a:pt x="3251" y="25234"/>
                  </a:lnTo>
                  <a:lnTo>
                    <a:pt x="0" y="41313"/>
                  </a:lnTo>
                  <a:lnTo>
                    <a:pt x="0" y="206590"/>
                  </a:lnTo>
                  <a:lnTo>
                    <a:pt x="3251" y="222669"/>
                  </a:lnTo>
                  <a:lnTo>
                    <a:pt x="12128" y="235800"/>
                  </a:lnTo>
                  <a:lnTo>
                    <a:pt x="25272" y="244652"/>
                  </a:lnTo>
                  <a:lnTo>
                    <a:pt x="41389" y="247904"/>
                  </a:lnTo>
                  <a:lnTo>
                    <a:pt x="1095133" y="247904"/>
                  </a:lnTo>
                  <a:lnTo>
                    <a:pt x="1111237" y="244652"/>
                  </a:lnTo>
                  <a:lnTo>
                    <a:pt x="1124394" y="235800"/>
                  </a:lnTo>
                  <a:lnTo>
                    <a:pt x="1133271" y="222669"/>
                  </a:lnTo>
                  <a:lnTo>
                    <a:pt x="1136523" y="206590"/>
                  </a:lnTo>
                  <a:lnTo>
                    <a:pt x="1136523" y="41313"/>
                  </a:lnTo>
                  <a:lnTo>
                    <a:pt x="1133271" y="25234"/>
                  </a:lnTo>
                  <a:lnTo>
                    <a:pt x="1124394" y="12103"/>
                  </a:lnTo>
                  <a:lnTo>
                    <a:pt x="1111237" y="3251"/>
                  </a:lnTo>
                  <a:lnTo>
                    <a:pt x="1095133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6938" y="1728981"/>
              <a:ext cx="1136650" cy="248285"/>
            </a:xfrm>
            <a:custGeom>
              <a:avLst/>
              <a:gdLst/>
              <a:ahLst/>
              <a:cxnLst/>
              <a:rect l="l" t="t" r="r" b="b"/>
              <a:pathLst>
                <a:path w="1136650" h="248285">
                  <a:moveTo>
                    <a:pt x="0" y="41313"/>
                  </a:moveTo>
                  <a:lnTo>
                    <a:pt x="3251" y="25234"/>
                  </a:lnTo>
                  <a:lnTo>
                    <a:pt x="12128" y="12103"/>
                  </a:lnTo>
                  <a:lnTo>
                    <a:pt x="25285" y="3238"/>
                  </a:lnTo>
                  <a:lnTo>
                    <a:pt x="41389" y="0"/>
                  </a:lnTo>
                  <a:lnTo>
                    <a:pt x="1095133" y="0"/>
                  </a:lnTo>
                  <a:lnTo>
                    <a:pt x="1111237" y="3238"/>
                  </a:lnTo>
                  <a:lnTo>
                    <a:pt x="1124394" y="12103"/>
                  </a:lnTo>
                  <a:lnTo>
                    <a:pt x="1133271" y="25234"/>
                  </a:lnTo>
                  <a:lnTo>
                    <a:pt x="1136523" y="41313"/>
                  </a:lnTo>
                  <a:lnTo>
                    <a:pt x="1136523" y="206578"/>
                  </a:lnTo>
                  <a:lnTo>
                    <a:pt x="1133271" y="222669"/>
                  </a:lnTo>
                  <a:lnTo>
                    <a:pt x="1124394" y="235800"/>
                  </a:lnTo>
                  <a:lnTo>
                    <a:pt x="1111237" y="244652"/>
                  </a:lnTo>
                  <a:lnTo>
                    <a:pt x="1095133" y="247903"/>
                  </a:lnTo>
                  <a:lnTo>
                    <a:pt x="41389" y="247903"/>
                  </a:lnTo>
                  <a:lnTo>
                    <a:pt x="25285" y="244652"/>
                  </a:lnTo>
                  <a:lnTo>
                    <a:pt x="12128" y="235800"/>
                  </a:lnTo>
                  <a:lnTo>
                    <a:pt x="3251" y="222669"/>
                  </a:lnTo>
                  <a:lnTo>
                    <a:pt x="0" y="206578"/>
                  </a:lnTo>
                  <a:lnTo>
                    <a:pt x="0" y="41313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720339" y="3118107"/>
            <a:ext cx="1116965" cy="504190"/>
            <a:chOff x="2720339" y="3118107"/>
            <a:chExt cx="1116965" cy="504190"/>
          </a:xfrm>
        </p:grpSpPr>
        <p:sp>
          <p:nvSpPr>
            <p:cNvPr id="9" name="object 9"/>
            <p:cNvSpPr/>
            <p:nvPr/>
          </p:nvSpPr>
          <p:spPr>
            <a:xfrm>
              <a:off x="2753865" y="3137915"/>
              <a:ext cx="1069975" cy="461009"/>
            </a:xfrm>
            <a:custGeom>
              <a:avLst/>
              <a:gdLst/>
              <a:ahLst/>
              <a:cxnLst/>
              <a:rect l="l" t="t" r="r" b="b"/>
              <a:pathLst>
                <a:path w="1069975" h="461010">
                  <a:moveTo>
                    <a:pt x="1011174" y="0"/>
                  </a:moveTo>
                  <a:lnTo>
                    <a:pt x="58242" y="0"/>
                  </a:lnTo>
                  <a:lnTo>
                    <a:pt x="35572" y="6032"/>
                  </a:lnTo>
                  <a:lnTo>
                    <a:pt x="17056" y="22504"/>
                  </a:lnTo>
                  <a:lnTo>
                    <a:pt x="4571" y="46926"/>
                  </a:lnTo>
                  <a:lnTo>
                    <a:pt x="0" y="76835"/>
                  </a:lnTo>
                  <a:lnTo>
                    <a:pt x="0" y="384162"/>
                  </a:lnTo>
                  <a:lnTo>
                    <a:pt x="4571" y="414070"/>
                  </a:lnTo>
                  <a:lnTo>
                    <a:pt x="17056" y="438492"/>
                  </a:lnTo>
                  <a:lnTo>
                    <a:pt x="35572" y="454952"/>
                  </a:lnTo>
                  <a:lnTo>
                    <a:pt x="58242" y="460997"/>
                  </a:lnTo>
                  <a:lnTo>
                    <a:pt x="1011174" y="460997"/>
                  </a:lnTo>
                  <a:lnTo>
                    <a:pt x="1033843" y="454952"/>
                  </a:lnTo>
                  <a:lnTo>
                    <a:pt x="1052347" y="438492"/>
                  </a:lnTo>
                  <a:lnTo>
                    <a:pt x="1064831" y="414070"/>
                  </a:lnTo>
                  <a:lnTo>
                    <a:pt x="1069403" y="384162"/>
                  </a:lnTo>
                  <a:lnTo>
                    <a:pt x="1069403" y="76835"/>
                  </a:lnTo>
                  <a:lnTo>
                    <a:pt x="1064831" y="46926"/>
                  </a:lnTo>
                  <a:lnTo>
                    <a:pt x="1052347" y="22504"/>
                  </a:lnTo>
                  <a:lnTo>
                    <a:pt x="1033843" y="6032"/>
                  </a:lnTo>
                  <a:lnTo>
                    <a:pt x="1011174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33293" y="3131061"/>
              <a:ext cx="1090930" cy="478155"/>
            </a:xfrm>
            <a:custGeom>
              <a:avLst/>
              <a:gdLst/>
              <a:ahLst/>
              <a:cxnLst/>
              <a:rect l="l" t="t" r="r" b="b"/>
              <a:pathLst>
                <a:path w="1090929" h="478154">
                  <a:moveTo>
                    <a:pt x="0" y="79616"/>
                  </a:moveTo>
                  <a:lnTo>
                    <a:pt x="4673" y="48628"/>
                  </a:lnTo>
                  <a:lnTo>
                    <a:pt x="17399" y="23317"/>
                  </a:lnTo>
                  <a:lnTo>
                    <a:pt x="36271" y="6248"/>
                  </a:lnTo>
                  <a:lnTo>
                    <a:pt x="59397" y="0"/>
                  </a:lnTo>
                  <a:lnTo>
                    <a:pt x="1031341" y="0"/>
                  </a:lnTo>
                  <a:lnTo>
                    <a:pt x="1054455" y="6248"/>
                  </a:lnTo>
                  <a:lnTo>
                    <a:pt x="1073340" y="23317"/>
                  </a:lnTo>
                  <a:lnTo>
                    <a:pt x="1086065" y="48628"/>
                  </a:lnTo>
                  <a:lnTo>
                    <a:pt x="1090739" y="79616"/>
                  </a:lnTo>
                  <a:lnTo>
                    <a:pt x="1090739" y="398106"/>
                  </a:lnTo>
                  <a:lnTo>
                    <a:pt x="1086065" y="429094"/>
                  </a:lnTo>
                  <a:lnTo>
                    <a:pt x="1073340" y="454406"/>
                  </a:lnTo>
                  <a:lnTo>
                    <a:pt x="1054455" y="471474"/>
                  </a:lnTo>
                  <a:lnTo>
                    <a:pt x="1031341" y="477723"/>
                  </a:lnTo>
                  <a:lnTo>
                    <a:pt x="59397" y="477723"/>
                  </a:lnTo>
                  <a:lnTo>
                    <a:pt x="36271" y="471474"/>
                  </a:lnTo>
                  <a:lnTo>
                    <a:pt x="17399" y="454406"/>
                  </a:lnTo>
                  <a:lnTo>
                    <a:pt x="4673" y="429094"/>
                  </a:lnTo>
                  <a:lnTo>
                    <a:pt x="0" y="398106"/>
                  </a:lnTo>
                  <a:lnTo>
                    <a:pt x="0" y="79616"/>
                  </a:lnTo>
                  <a:close/>
                </a:path>
              </a:pathLst>
            </a:custGeom>
            <a:ln w="25907">
              <a:solidFill>
                <a:srgbClr val="9848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43920" y="3121083"/>
            <a:ext cx="1162685" cy="855344"/>
            <a:chOff x="4443920" y="3121083"/>
            <a:chExt cx="1162685" cy="855344"/>
          </a:xfrm>
        </p:grpSpPr>
        <p:sp>
          <p:nvSpPr>
            <p:cNvPr id="12" name="object 12"/>
            <p:cNvSpPr/>
            <p:nvPr/>
          </p:nvSpPr>
          <p:spPr>
            <a:xfrm>
              <a:off x="4456172" y="3133343"/>
              <a:ext cx="1136650" cy="829310"/>
            </a:xfrm>
            <a:custGeom>
              <a:avLst/>
              <a:gdLst/>
              <a:ahLst/>
              <a:cxnLst/>
              <a:rect l="l" t="t" r="r" b="b"/>
              <a:pathLst>
                <a:path w="1136650" h="829310">
                  <a:moveTo>
                    <a:pt x="998397" y="0"/>
                  </a:moveTo>
                  <a:lnTo>
                    <a:pt x="138137" y="0"/>
                  </a:lnTo>
                  <a:lnTo>
                    <a:pt x="94475" y="7035"/>
                  </a:lnTo>
                  <a:lnTo>
                    <a:pt x="56553" y="26644"/>
                  </a:lnTo>
                  <a:lnTo>
                    <a:pt x="26657" y="56553"/>
                  </a:lnTo>
                  <a:lnTo>
                    <a:pt x="7048" y="94475"/>
                  </a:lnTo>
                  <a:lnTo>
                    <a:pt x="0" y="138137"/>
                  </a:lnTo>
                  <a:lnTo>
                    <a:pt x="0" y="690664"/>
                  </a:lnTo>
                  <a:lnTo>
                    <a:pt x="7048" y="734326"/>
                  </a:lnTo>
                  <a:lnTo>
                    <a:pt x="26657" y="772248"/>
                  </a:lnTo>
                  <a:lnTo>
                    <a:pt x="56553" y="802144"/>
                  </a:lnTo>
                  <a:lnTo>
                    <a:pt x="94475" y="821753"/>
                  </a:lnTo>
                  <a:lnTo>
                    <a:pt x="138137" y="828802"/>
                  </a:lnTo>
                  <a:lnTo>
                    <a:pt x="998397" y="828802"/>
                  </a:lnTo>
                  <a:lnTo>
                    <a:pt x="1042060" y="821753"/>
                  </a:lnTo>
                  <a:lnTo>
                    <a:pt x="1079969" y="802144"/>
                  </a:lnTo>
                  <a:lnTo>
                    <a:pt x="1109878" y="772248"/>
                  </a:lnTo>
                  <a:lnTo>
                    <a:pt x="1129487" y="734326"/>
                  </a:lnTo>
                  <a:lnTo>
                    <a:pt x="1136523" y="690664"/>
                  </a:lnTo>
                  <a:lnTo>
                    <a:pt x="1136523" y="138137"/>
                  </a:lnTo>
                  <a:lnTo>
                    <a:pt x="1129487" y="94475"/>
                  </a:lnTo>
                  <a:lnTo>
                    <a:pt x="1109878" y="56553"/>
                  </a:lnTo>
                  <a:lnTo>
                    <a:pt x="1079969" y="26644"/>
                  </a:lnTo>
                  <a:lnTo>
                    <a:pt x="1042060" y="7035"/>
                  </a:lnTo>
                  <a:lnTo>
                    <a:pt x="99839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6938" y="3134100"/>
              <a:ext cx="1136650" cy="829310"/>
            </a:xfrm>
            <a:custGeom>
              <a:avLst/>
              <a:gdLst/>
              <a:ahLst/>
              <a:cxnLst/>
              <a:rect l="l" t="t" r="r" b="b"/>
              <a:pathLst>
                <a:path w="1136650" h="829310">
                  <a:moveTo>
                    <a:pt x="0" y="138137"/>
                  </a:moveTo>
                  <a:lnTo>
                    <a:pt x="7035" y="94475"/>
                  </a:lnTo>
                  <a:lnTo>
                    <a:pt x="26644" y="56553"/>
                  </a:lnTo>
                  <a:lnTo>
                    <a:pt x="56553" y="26657"/>
                  </a:lnTo>
                  <a:lnTo>
                    <a:pt x="94475" y="7048"/>
                  </a:lnTo>
                  <a:lnTo>
                    <a:pt x="138125" y="0"/>
                  </a:lnTo>
                  <a:lnTo>
                    <a:pt x="998397" y="0"/>
                  </a:lnTo>
                  <a:lnTo>
                    <a:pt x="1042047" y="7048"/>
                  </a:lnTo>
                  <a:lnTo>
                    <a:pt x="1079969" y="26657"/>
                  </a:lnTo>
                  <a:lnTo>
                    <a:pt x="1109865" y="56553"/>
                  </a:lnTo>
                  <a:lnTo>
                    <a:pt x="1129474" y="94475"/>
                  </a:lnTo>
                  <a:lnTo>
                    <a:pt x="1136523" y="138137"/>
                  </a:lnTo>
                  <a:lnTo>
                    <a:pt x="1136523" y="690676"/>
                  </a:lnTo>
                  <a:lnTo>
                    <a:pt x="1129474" y="734339"/>
                  </a:lnTo>
                  <a:lnTo>
                    <a:pt x="1109865" y="772248"/>
                  </a:lnTo>
                  <a:lnTo>
                    <a:pt x="1079969" y="802157"/>
                  </a:lnTo>
                  <a:lnTo>
                    <a:pt x="1042047" y="821766"/>
                  </a:lnTo>
                  <a:lnTo>
                    <a:pt x="998397" y="828802"/>
                  </a:lnTo>
                  <a:lnTo>
                    <a:pt x="138125" y="828802"/>
                  </a:lnTo>
                  <a:lnTo>
                    <a:pt x="94475" y="821766"/>
                  </a:lnTo>
                  <a:lnTo>
                    <a:pt x="56553" y="802157"/>
                  </a:lnTo>
                  <a:lnTo>
                    <a:pt x="26644" y="772248"/>
                  </a:lnTo>
                  <a:lnTo>
                    <a:pt x="7035" y="734339"/>
                  </a:lnTo>
                  <a:lnTo>
                    <a:pt x="0" y="690676"/>
                  </a:lnTo>
                  <a:lnTo>
                    <a:pt x="0" y="138137"/>
                  </a:lnTo>
                  <a:close/>
                </a:path>
              </a:pathLst>
            </a:custGeom>
            <a:ln w="25908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12995" y="3107279"/>
            <a:ext cx="9607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Calibri"/>
                <a:cs typeface="Calibri"/>
              </a:rPr>
              <a:t>SOIL </a:t>
            </a:r>
            <a:r>
              <a:rPr sz="1500" b="1" spc="-10" dirty="0">
                <a:latin typeface="Calibri"/>
                <a:cs typeface="Calibri"/>
              </a:rPr>
              <a:t>STRUCTURE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1357" y="2469080"/>
            <a:ext cx="975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Transport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processes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8390" y="3174540"/>
            <a:ext cx="7302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Soil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states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Watercontents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Potentials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Concentrations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Temperature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151" y="1746475"/>
            <a:ext cx="11029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Climate/weather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Calibri"/>
              <a:cs typeface="Calibri"/>
            </a:endParaRPr>
          </a:p>
          <a:p>
            <a:pPr marL="12700" marR="608965">
              <a:lnSpc>
                <a:spcPct val="101099"/>
              </a:lnSpc>
            </a:pPr>
            <a:r>
              <a:rPr sz="900" i="1" spc="-10" dirty="0">
                <a:latin typeface="Calibri"/>
                <a:cs typeface="Calibri"/>
              </a:rPr>
              <a:t>Boundary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conditions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26416" y="3675828"/>
            <a:ext cx="918844" cy="662940"/>
            <a:chOff x="6126416" y="3675828"/>
            <a:chExt cx="918844" cy="662940"/>
          </a:xfrm>
        </p:grpSpPr>
        <p:sp>
          <p:nvSpPr>
            <p:cNvPr id="19" name="object 19"/>
            <p:cNvSpPr/>
            <p:nvPr/>
          </p:nvSpPr>
          <p:spPr>
            <a:xfrm>
              <a:off x="6138666" y="3688080"/>
              <a:ext cx="892810" cy="636905"/>
            </a:xfrm>
            <a:custGeom>
              <a:avLst/>
              <a:gdLst/>
              <a:ahLst/>
              <a:cxnLst/>
              <a:rect l="l" t="t" r="r" b="b"/>
              <a:pathLst>
                <a:path w="892809" h="636904">
                  <a:moveTo>
                    <a:pt x="786561" y="0"/>
                  </a:moveTo>
                  <a:lnTo>
                    <a:pt x="106133" y="0"/>
                  </a:lnTo>
                  <a:lnTo>
                    <a:pt x="64820" y="8331"/>
                  </a:lnTo>
                  <a:lnTo>
                    <a:pt x="31089" y="31076"/>
                  </a:lnTo>
                  <a:lnTo>
                    <a:pt x="8343" y="64795"/>
                  </a:lnTo>
                  <a:lnTo>
                    <a:pt x="0" y="106083"/>
                  </a:lnTo>
                  <a:lnTo>
                    <a:pt x="0" y="530440"/>
                  </a:lnTo>
                  <a:lnTo>
                    <a:pt x="8343" y="571728"/>
                  </a:lnTo>
                  <a:lnTo>
                    <a:pt x="31089" y="605447"/>
                  </a:lnTo>
                  <a:lnTo>
                    <a:pt x="64820" y="628192"/>
                  </a:lnTo>
                  <a:lnTo>
                    <a:pt x="106133" y="636524"/>
                  </a:lnTo>
                  <a:lnTo>
                    <a:pt x="786561" y="636524"/>
                  </a:lnTo>
                  <a:lnTo>
                    <a:pt x="827874" y="628192"/>
                  </a:lnTo>
                  <a:lnTo>
                    <a:pt x="861606" y="605447"/>
                  </a:lnTo>
                  <a:lnTo>
                    <a:pt x="884351" y="571728"/>
                  </a:lnTo>
                  <a:lnTo>
                    <a:pt x="892682" y="530440"/>
                  </a:lnTo>
                  <a:lnTo>
                    <a:pt x="892682" y="106083"/>
                  </a:lnTo>
                  <a:lnTo>
                    <a:pt x="884351" y="64795"/>
                  </a:lnTo>
                  <a:lnTo>
                    <a:pt x="861606" y="31076"/>
                  </a:lnTo>
                  <a:lnTo>
                    <a:pt x="827874" y="8331"/>
                  </a:lnTo>
                  <a:lnTo>
                    <a:pt x="786561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9433" y="3688845"/>
              <a:ext cx="892810" cy="636905"/>
            </a:xfrm>
            <a:custGeom>
              <a:avLst/>
              <a:gdLst/>
              <a:ahLst/>
              <a:cxnLst/>
              <a:rect l="l" t="t" r="r" b="b"/>
              <a:pathLst>
                <a:path w="892809" h="636904">
                  <a:moveTo>
                    <a:pt x="0" y="106083"/>
                  </a:moveTo>
                  <a:lnTo>
                    <a:pt x="8343" y="64795"/>
                  </a:lnTo>
                  <a:lnTo>
                    <a:pt x="31089" y="31064"/>
                  </a:lnTo>
                  <a:lnTo>
                    <a:pt x="64820" y="8331"/>
                  </a:lnTo>
                  <a:lnTo>
                    <a:pt x="106121" y="0"/>
                  </a:lnTo>
                  <a:lnTo>
                    <a:pt x="786561" y="0"/>
                  </a:lnTo>
                  <a:lnTo>
                    <a:pt x="827862" y="8331"/>
                  </a:lnTo>
                  <a:lnTo>
                    <a:pt x="861593" y="31064"/>
                  </a:lnTo>
                  <a:lnTo>
                    <a:pt x="884339" y="64795"/>
                  </a:lnTo>
                  <a:lnTo>
                    <a:pt x="892683" y="106083"/>
                  </a:lnTo>
                  <a:lnTo>
                    <a:pt x="892683" y="530428"/>
                  </a:lnTo>
                  <a:lnTo>
                    <a:pt x="884339" y="571728"/>
                  </a:lnTo>
                  <a:lnTo>
                    <a:pt x="861593" y="605447"/>
                  </a:lnTo>
                  <a:lnTo>
                    <a:pt x="827862" y="628180"/>
                  </a:lnTo>
                  <a:lnTo>
                    <a:pt x="786561" y="636524"/>
                  </a:lnTo>
                  <a:lnTo>
                    <a:pt x="106121" y="636524"/>
                  </a:lnTo>
                  <a:lnTo>
                    <a:pt x="64820" y="628180"/>
                  </a:lnTo>
                  <a:lnTo>
                    <a:pt x="31089" y="605447"/>
                  </a:lnTo>
                  <a:lnTo>
                    <a:pt x="8343" y="571728"/>
                  </a:lnTo>
                  <a:lnTo>
                    <a:pt x="0" y="530428"/>
                  </a:lnTo>
                  <a:lnTo>
                    <a:pt x="0" y="106083"/>
                  </a:lnTo>
                  <a:close/>
                </a:path>
              </a:pathLst>
            </a:custGeom>
            <a:ln w="25908">
              <a:solidFill>
                <a:srgbClr val="4F6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33876" y="3696265"/>
            <a:ext cx="67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Plant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biomass</a:t>
            </a:r>
            <a:endParaRPr sz="900">
              <a:latin typeface="Calibri"/>
              <a:cs typeface="Calibri"/>
            </a:endParaRPr>
          </a:p>
          <a:p>
            <a:pPr marL="12700" marR="344170" indent="-635" algn="just">
              <a:lnSpc>
                <a:spcPct val="100000"/>
              </a:lnSpc>
            </a:pPr>
            <a:r>
              <a:rPr sz="900" i="1" spc="-10" dirty="0">
                <a:latin typeface="Calibri"/>
                <a:cs typeface="Calibri"/>
              </a:rPr>
              <a:t>Leaves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Stems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Roots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9519" y="2903366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Swell/shrink,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Consolidation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04316" y="4325114"/>
            <a:ext cx="1078865" cy="554990"/>
            <a:chOff x="1004316" y="4325114"/>
            <a:chExt cx="1078865" cy="554990"/>
          </a:xfrm>
        </p:grpSpPr>
        <p:sp>
          <p:nvSpPr>
            <p:cNvPr id="24" name="object 24"/>
            <p:cNvSpPr/>
            <p:nvPr/>
          </p:nvSpPr>
          <p:spPr>
            <a:xfrm>
              <a:off x="1016502" y="4337304"/>
              <a:ext cx="1052830" cy="528955"/>
            </a:xfrm>
            <a:custGeom>
              <a:avLst/>
              <a:gdLst/>
              <a:ahLst/>
              <a:cxnLst/>
              <a:rect l="l" t="t" r="r" b="b"/>
              <a:pathLst>
                <a:path w="1052830" h="528954">
                  <a:moveTo>
                    <a:pt x="964603" y="0"/>
                  </a:moveTo>
                  <a:lnTo>
                    <a:pt x="88112" y="0"/>
                  </a:lnTo>
                  <a:lnTo>
                    <a:pt x="53809" y="6921"/>
                  </a:lnTo>
                  <a:lnTo>
                    <a:pt x="25806" y="25806"/>
                  </a:lnTo>
                  <a:lnTo>
                    <a:pt x="6934" y="53809"/>
                  </a:lnTo>
                  <a:lnTo>
                    <a:pt x="0" y="88112"/>
                  </a:lnTo>
                  <a:lnTo>
                    <a:pt x="0" y="440588"/>
                  </a:lnTo>
                  <a:lnTo>
                    <a:pt x="6934" y="474891"/>
                  </a:lnTo>
                  <a:lnTo>
                    <a:pt x="25806" y="502894"/>
                  </a:lnTo>
                  <a:lnTo>
                    <a:pt x="53809" y="521779"/>
                  </a:lnTo>
                  <a:lnTo>
                    <a:pt x="88112" y="528701"/>
                  </a:lnTo>
                  <a:lnTo>
                    <a:pt x="964603" y="528701"/>
                  </a:lnTo>
                  <a:lnTo>
                    <a:pt x="998893" y="521779"/>
                  </a:lnTo>
                  <a:lnTo>
                    <a:pt x="1026909" y="502894"/>
                  </a:lnTo>
                  <a:lnTo>
                    <a:pt x="1045781" y="474891"/>
                  </a:lnTo>
                  <a:lnTo>
                    <a:pt x="1052703" y="440588"/>
                  </a:lnTo>
                  <a:lnTo>
                    <a:pt x="1052703" y="88112"/>
                  </a:lnTo>
                  <a:lnTo>
                    <a:pt x="1045781" y="53809"/>
                  </a:lnTo>
                  <a:lnTo>
                    <a:pt x="1026909" y="25806"/>
                  </a:lnTo>
                  <a:lnTo>
                    <a:pt x="998893" y="6921"/>
                  </a:lnTo>
                  <a:lnTo>
                    <a:pt x="964603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270" y="4338068"/>
              <a:ext cx="1052830" cy="528955"/>
            </a:xfrm>
            <a:custGeom>
              <a:avLst/>
              <a:gdLst/>
              <a:ahLst/>
              <a:cxnLst/>
              <a:rect l="l" t="t" r="r" b="b"/>
              <a:pathLst>
                <a:path w="1052830" h="528954">
                  <a:moveTo>
                    <a:pt x="0" y="88112"/>
                  </a:moveTo>
                  <a:lnTo>
                    <a:pt x="6921" y="53809"/>
                  </a:lnTo>
                  <a:lnTo>
                    <a:pt x="25806" y="25806"/>
                  </a:lnTo>
                  <a:lnTo>
                    <a:pt x="53809" y="6921"/>
                  </a:lnTo>
                  <a:lnTo>
                    <a:pt x="88099" y="0"/>
                  </a:lnTo>
                  <a:lnTo>
                    <a:pt x="964603" y="0"/>
                  </a:lnTo>
                  <a:lnTo>
                    <a:pt x="998893" y="6921"/>
                  </a:lnTo>
                  <a:lnTo>
                    <a:pt x="1026896" y="25806"/>
                  </a:lnTo>
                  <a:lnTo>
                    <a:pt x="1045781" y="53809"/>
                  </a:lnTo>
                  <a:lnTo>
                    <a:pt x="1052703" y="88112"/>
                  </a:lnTo>
                  <a:lnTo>
                    <a:pt x="1052703" y="440575"/>
                  </a:lnTo>
                  <a:lnTo>
                    <a:pt x="1045781" y="474878"/>
                  </a:lnTo>
                  <a:lnTo>
                    <a:pt x="1026896" y="502894"/>
                  </a:lnTo>
                  <a:lnTo>
                    <a:pt x="998893" y="521779"/>
                  </a:lnTo>
                  <a:lnTo>
                    <a:pt x="964603" y="528701"/>
                  </a:lnTo>
                  <a:lnTo>
                    <a:pt x="88099" y="528701"/>
                  </a:lnTo>
                  <a:lnTo>
                    <a:pt x="53809" y="521779"/>
                  </a:lnTo>
                  <a:lnTo>
                    <a:pt x="25806" y="502894"/>
                  </a:lnTo>
                  <a:lnTo>
                    <a:pt x="6921" y="474878"/>
                  </a:lnTo>
                  <a:lnTo>
                    <a:pt x="0" y="440575"/>
                  </a:lnTo>
                  <a:lnTo>
                    <a:pt x="0" y="88112"/>
                  </a:lnTo>
                  <a:close/>
                </a:path>
              </a:pathLst>
            </a:custGeom>
            <a:ln w="25908">
              <a:solidFill>
                <a:srgbClr val="4F6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50094" y="4369456"/>
            <a:ext cx="7861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Macro-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and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mesofauna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Biomass,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activity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38720" y="3111948"/>
            <a:ext cx="1202690" cy="577850"/>
            <a:chOff x="938720" y="3111948"/>
            <a:chExt cx="1202690" cy="577850"/>
          </a:xfrm>
        </p:grpSpPr>
        <p:sp>
          <p:nvSpPr>
            <p:cNvPr id="28" name="object 28"/>
            <p:cNvSpPr/>
            <p:nvPr/>
          </p:nvSpPr>
          <p:spPr>
            <a:xfrm>
              <a:off x="950973" y="3124199"/>
              <a:ext cx="1176655" cy="551815"/>
            </a:xfrm>
            <a:custGeom>
              <a:avLst/>
              <a:gdLst/>
              <a:ahLst/>
              <a:cxnLst/>
              <a:rect l="l" t="t" r="r" b="b"/>
              <a:pathLst>
                <a:path w="1176655" h="551814">
                  <a:moveTo>
                    <a:pt x="1084465" y="0"/>
                  </a:moveTo>
                  <a:lnTo>
                    <a:pt x="91935" y="0"/>
                  </a:lnTo>
                  <a:lnTo>
                    <a:pt x="56159" y="7226"/>
                  </a:lnTo>
                  <a:lnTo>
                    <a:pt x="26936" y="26924"/>
                  </a:lnTo>
                  <a:lnTo>
                    <a:pt x="7226" y="56146"/>
                  </a:lnTo>
                  <a:lnTo>
                    <a:pt x="0" y="91922"/>
                  </a:lnTo>
                  <a:lnTo>
                    <a:pt x="0" y="459638"/>
                  </a:lnTo>
                  <a:lnTo>
                    <a:pt x="7226" y="495414"/>
                  </a:lnTo>
                  <a:lnTo>
                    <a:pt x="26936" y="524637"/>
                  </a:lnTo>
                  <a:lnTo>
                    <a:pt x="56159" y="544334"/>
                  </a:lnTo>
                  <a:lnTo>
                    <a:pt x="91935" y="551561"/>
                  </a:lnTo>
                  <a:lnTo>
                    <a:pt x="1084465" y="551561"/>
                  </a:lnTo>
                  <a:lnTo>
                    <a:pt x="1120254" y="544334"/>
                  </a:lnTo>
                  <a:lnTo>
                    <a:pt x="1149477" y="524637"/>
                  </a:lnTo>
                  <a:lnTo>
                    <a:pt x="1169174" y="495414"/>
                  </a:lnTo>
                  <a:lnTo>
                    <a:pt x="1176401" y="459638"/>
                  </a:lnTo>
                  <a:lnTo>
                    <a:pt x="1176401" y="91922"/>
                  </a:lnTo>
                  <a:lnTo>
                    <a:pt x="1169174" y="56146"/>
                  </a:lnTo>
                  <a:lnTo>
                    <a:pt x="1149477" y="26924"/>
                  </a:lnTo>
                  <a:lnTo>
                    <a:pt x="1120254" y="7226"/>
                  </a:lnTo>
                  <a:lnTo>
                    <a:pt x="1084465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1738" y="3124965"/>
              <a:ext cx="1176655" cy="551815"/>
            </a:xfrm>
            <a:custGeom>
              <a:avLst/>
              <a:gdLst/>
              <a:ahLst/>
              <a:cxnLst/>
              <a:rect l="l" t="t" r="r" b="b"/>
              <a:pathLst>
                <a:path w="1176655" h="551814">
                  <a:moveTo>
                    <a:pt x="0" y="91922"/>
                  </a:moveTo>
                  <a:lnTo>
                    <a:pt x="7226" y="56134"/>
                  </a:lnTo>
                  <a:lnTo>
                    <a:pt x="26924" y="26923"/>
                  </a:lnTo>
                  <a:lnTo>
                    <a:pt x="56159" y="7213"/>
                  </a:lnTo>
                  <a:lnTo>
                    <a:pt x="91935" y="0"/>
                  </a:lnTo>
                  <a:lnTo>
                    <a:pt x="1084465" y="0"/>
                  </a:lnTo>
                  <a:lnTo>
                    <a:pt x="1120241" y="7213"/>
                  </a:lnTo>
                  <a:lnTo>
                    <a:pt x="1149464" y="26923"/>
                  </a:lnTo>
                  <a:lnTo>
                    <a:pt x="1169174" y="56134"/>
                  </a:lnTo>
                  <a:lnTo>
                    <a:pt x="1176401" y="91922"/>
                  </a:lnTo>
                  <a:lnTo>
                    <a:pt x="1176401" y="459625"/>
                  </a:lnTo>
                  <a:lnTo>
                    <a:pt x="1169174" y="495414"/>
                  </a:lnTo>
                  <a:lnTo>
                    <a:pt x="1149464" y="524624"/>
                  </a:lnTo>
                  <a:lnTo>
                    <a:pt x="1120241" y="544334"/>
                  </a:lnTo>
                  <a:lnTo>
                    <a:pt x="1084465" y="551561"/>
                  </a:lnTo>
                  <a:lnTo>
                    <a:pt x="91935" y="551561"/>
                  </a:lnTo>
                  <a:lnTo>
                    <a:pt x="56159" y="544334"/>
                  </a:lnTo>
                  <a:lnTo>
                    <a:pt x="26924" y="524624"/>
                  </a:lnTo>
                  <a:lnTo>
                    <a:pt x="7226" y="495414"/>
                  </a:lnTo>
                  <a:lnTo>
                    <a:pt x="0" y="459625"/>
                  </a:lnTo>
                  <a:lnTo>
                    <a:pt x="0" y="91922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76858" y="3153540"/>
            <a:ext cx="9486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Soil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management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Tillage,</a:t>
            </a:r>
            <a:r>
              <a:rPr sz="900" i="1" spc="-2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traffic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Poaching/trampling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43984" y="4488176"/>
            <a:ext cx="1155065" cy="298450"/>
            <a:chOff x="4443984" y="4488176"/>
            <a:chExt cx="1155065" cy="298450"/>
          </a:xfrm>
        </p:grpSpPr>
        <p:sp>
          <p:nvSpPr>
            <p:cNvPr id="32" name="object 32"/>
            <p:cNvSpPr/>
            <p:nvPr/>
          </p:nvSpPr>
          <p:spPr>
            <a:xfrm>
              <a:off x="4456179" y="4500371"/>
              <a:ext cx="1129030" cy="273050"/>
            </a:xfrm>
            <a:custGeom>
              <a:avLst/>
              <a:gdLst/>
              <a:ahLst/>
              <a:cxnLst/>
              <a:rect l="l" t="t" r="r" b="b"/>
              <a:pathLst>
                <a:path w="1129029" h="273050">
                  <a:moveTo>
                    <a:pt x="1083449" y="0"/>
                  </a:moveTo>
                  <a:lnTo>
                    <a:pt x="45453" y="0"/>
                  </a:lnTo>
                  <a:lnTo>
                    <a:pt x="27762" y="3568"/>
                  </a:lnTo>
                  <a:lnTo>
                    <a:pt x="13309" y="13309"/>
                  </a:lnTo>
                  <a:lnTo>
                    <a:pt x="3568" y="27736"/>
                  </a:lnTo>
                  <a:lnTo>
                    <a:pt x="0" y="45427"/>
                  </a:lnTo>
                  <a:lnTo>
                    <a:pt x="0" y="227114"/>
                  </a:lnTo>
                  <a:lnTo>
                    <a:pt x="3568" y="244792"/>
                  </a:lnTo>
                  <a:lnTo>
                    <a:pt x="13309" y="259232"/>
                  </a:lnTo>
                  <a:lnTo>
                    <a:pt x="27762" y="268973"/>
                  </a:lnTo>
                  <a:lnTo>
                    <a:pt x="45453" y="272542"/>
                  </a:lnTo>
                  <a:lnTo>
                    <a:pt x="1083449" y="272542"/>
                  </a:lnTo>
                  <a:lnTo>
                    <a:pt x="1101140" y="268973"/>
                  </a:lnTo>
                  <a:lnTo>
                    <a:pt x="1115593" y="259232"/>
                  </a:lnTo>
                  <a:lnTo>
                    <a:pt x="1125321" y="244792"/>
                  </a:lnTo>
                  <a:lnTo>
                    <a:pt x="1128902" y="227114"/>
                  </a:lnTo>
                  <a:lnTo>
                    <a:pt x="1128902" y="45427"/>
                  </a:lnTo>
                  <a:lnTo>
                    <a:pt x="1125321" y="27736"/>
                  </a:lnTo>
                  <a:lnTo>
                    <a:pt x="1115593" y="13309"/>
                  </a:lnTo>
                  <a:lnTo>
                    <a:pt x="1101140" y="3568"/>
                  </a:lnTo>
                  <a:lnTo>
                    <a:pt x="1083449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56938" y="4501130"/>
              <a:ext cx="1129030" cy="273050"/>
            </a:xfrm>
            <a:custGeom>
              <a:avLst/>
              <a:gdLst/>
              <a:ahLst/>
              <a:cxnLst/>
              <a:rect l="l" t="t" r="r" b="b"/>
              <a:pathLst>
                <a:path w="1129029" h="273050">
                  <a:moveTo>
                    <a:pt x="0" y="45427"/>
                  </a:moveTo>
                  <a:lnTo>
                    <a:pt x="3568" y="27749"/>
                  </a:lnTo>
                  <a:lnTo>
                    <a:pt x="13309" y="13309"/>
                  </a:lnTo>
                  <a:lnTo>
                    <a:pt x="27762" y="3568"/>
                  </a:lnTo>
                  <a:lnTo>
                    <a:pt x="45453" y="0"/>
                  </a:lnTo>
                  <a:lnTo>
                    <a:pt x="1083449" y="0"/>
                  </a:lnTo>
                  <a:lnTo>
                    <a:pt x="1101140" y="3568"/>
                  </a:lnTo>
                  <a:lnTo>
                    <a:pt x="1115593" y="13309"/>
                  </a:lnTo>
                  <a:lnTo>
                    <a:pt x="1125334" y="27749"/>
                  </a:lnTo>
                  <a:lnTo>
                    <a:pt x="1128903" y="45427"/>
                  </a:lnTo>
                  <a:lnTo>
                    <a:pt x="1128903" y="227126"/>
                  </a:lnTo>
                  <a:lnTo>
                    <a:pt x="1125334" y="244805"/>
                  </a:lnTo>
                  <a:lnTo>
                    <a:pt x="1115593" y="259245"/>
                  </a:lnTo>
                  <a:lnTo>
                    <a:pt x="1101140" y="268973"/>
                  </a:lnTo>
                  <a:lnTo>
                    <a:pt x="1083449" y="272541"/>
                  </a:lnTo>
                  <a:lnTo>
                    <a:pt x="45453" y="272541"/>
                  </a:lnTo>
                  <a:lnTo>
                    <a:pt x="27762" y="268973"/>
                  </a:lnTo>
                  <a:lnTo>
                    <a:pt x="13309" y="259245"/>
                  </a:lnTo>
                  <a:lnTo>
                    <a:pt x="3568" y="244805"/>
                  </a:lnTo>
                  <a:lnTo>
                    <a:pt x="0" y="227126"/>
                  </a:lnTo>
                  <a:lnTo>
                    <a:pt x="0" y="45427"/>
                  </a:lnTo>
                  <a:close/>
                </a:path>
              </a:pathLst>
            </a:custGeom>
            <a:ln w="25908">
              <a:solidFill>
                <a:srgbClr val="4A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24961" y="4535303"/>
            <a:ext cx="918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Soil </a:t>
            </a:r>
            <a:r>
              <a:rPr sz="900" b="1" spc="-10" dirty="0">
                <a:latin typeface="Calibri"/>
                <a:cs typeface="Calibri"/>
              </a:rPr>
              <a:t>organic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matter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82853" y="3781044"/>
            <a:ext cx="116205" cy="490855"/>
            <a:chOff x="1482853" y="3781044"/>
            <a:chExt cx="116205" cy="490855"/>
          </a:xfrm>
        </p:grpSpPr>
        <p:sp>
          <p:nvSpPr>
            <p:cNvPr id="36" name="object 36"/>
            <p:cNvSpPr/>
            <p:nvPr/>
          </p:nvSpPr>
          <p:spPr>
            <a:xfrm>
              <a:off x="1536954" y="3793998"/>
              <a:ext cx="4445" cy="464820"/>
            </a:xfrm>
            <a:custGeom>
              <a:avLst/>
              <a:gdLst/>
              <a:ahLst/>
              <a:cxnLst/>
              <a:rect l="l" t="t" r="r" b="b"/>
              <a:pathLst>
                <a:path w="4444" h="464820">
                  <a:moveTo>
                    <a:pt x="0" y="0"/>
                  </a:moveTo>
                  <a:lnTo>
                    <a:pt x="4432" y="4644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95807" y="4181094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69" h="77470">
                  <a:moveTo>
                    <a:pt x="89788" y="0"/>
                  </a:moveTo>
                  <a:lnTo>
                    <a:pt x="45707" y="77190"/>
                  </a:lnTo>
                  <a:lnTo>
                    <a:pt x="0" y="9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916423" y="2779777"/>
            <a:ext cx="116205" cy="259079"/>
            <a:chOff x="4916423" y="2779777"/>
            <a:chExt cx="116205" cy="259079"/>
          </a:xfrm>
        </p:grpSpPr>
        <p:sp>
          <p:nvSpPr>
            <p:cNvPr id="39" name="object 39"/>
            <p:cNvSpPr/>
            <p:nvPr/>
          </p:nvSpPr>
          <p:spPr>
            <a:xfrm>
              <a:off x="4975097" y="2792729"/>
              <a:ext cx="0" cy="233045"/>
            </a:xfrm>
            <a:custGeom>
              <a:avLst/>
              <a:gdLst/>
              <a:ahLst/>
              <a:cxnLst/>
              <a:rect l="l" t="t" r="r" b="b"/>
              <a:pathLst>
                <a:path h="233044">
                  <a:moveTo>
                    <a:pt x="0" y="0"/>
                  </a:moveTo>
                  <a:lnTo>
                    <a:pt x="0" y="2329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29379" y="2948177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69">
                  <a:moveTo>
                    <a:pt x="89788" y="0"/>
                  </a:moveTo>
                  <a:lnTo>
                    <a:pt x="44894" y="7734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29377" y="2792731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69">
                  <a:moveTo>
                    <a:pt x="0" y="77342"/>
                  </a:moveTo>
                  <a:lnTo>
                    <a:pt x="44894" y="0"/>
                  </a:lnTo>
                  <a:lnTo>
                    <a:pt x="89789" y="7734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916425" y="2042922"/>
            <a:ext cx="116205" cy="325120"/>
            <a:chOff x="4916425" y="2042922"/>
            <a:chExt cx="116205" cy="325120"/>
          </a:xfrm>
        </p:grpSpPr>
        <p:sp>
          <p:nvSpPr>
            <p:cNvPr id="43" name="object 43"/>
            <p:cNvSpPr/>
            <p:nvPr/>
          </p:nvSpPr>
          <p:spPr>
            <a:xfrm>
              <a:off x="4975097" y="2042922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17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29379" y="2277618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69">
                  <a:moveTo>
                    <a:pt x="89788" y="0"/>
                  </a:moveTo>
                  <a:lnTo>
                    <a:pt x="44894" y="7734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658606" y="4419601"/>
            <a:ext cx="765175" cy="251460"/>
            <a:chOff x="5658606" y="4419601"/>
            <a:chExt cx="765175" cy="251460"/>
          </a:xfrm>
        </p:grpSpPr>
        <p:sp>
          <p:nvSpPr>
            <p:cNvPr id="46" name="object 46"/>
            <p:cNvSpPr/>
            <p:nvPr/>
          </p:nvSpPr>
          <p:spPr>
            <a:xfrm>
              <a:off x="5671566" y="4432555"/>
              <a:ext cx="739140" cy="179705"/>
            </a:xfrm>
            <a:custGeom>
              <a:avLst/>
              <a:gdLst/>
              <a:ahLst/>
              <a:cxnLst/>
              <a:rect l="l" t="t" r="r" b="b"/>
              <a:pathLst>
                <a:path w="739139" h="179704">
                  <a:moveTo>
                    <a:pt x="0" y="179476"/>
                  </a:moveTo>
                  <a:lnTo>
                    <a:pt x="738670" y="179476"/>
                  </a:lnTo>
                  <a:lnTo>
                    <a:pt x="738670" y="0"/>
                  </a:lnTo>
                  <a:lnTo>
                    <a:pt x="73157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71560" y="4566665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866" y="0"/>
                  </a:moveTo>
                  <a:lnTo>
                    <a:pt x="0" y="45656"/>
                  </a:lnTo>
                  <a:lnTo>
                    <a:pt x="78866" y="9131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814508" y="2490152"/>
            <a:ext cx="2270760" cy="1943100"/>
            <a:chOff x="3814508" y="2490152"/>
            <a:chExt cx="2270760" cy="1943100"/>
          </a:xfrm>
        </p:grpSpPr>
        <p:sp>
          <p:nvSpPr>
            <p:cNvPr id="49" name="object 49"/>
            <p:cNvSpPr/>
            <p:nvPr/>
          </p:nvSpPr>
          <p:spPr>
            <a:xfrm>
              <a:off x="4975098" y="4013453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0"/>
                  </a:moveTo>
                  <a:lnTo>
                    <a:pt x="0" y="40529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29379" y="4341113"/>
              <a:ext cx="90170" cy="79375"/>
            </a:xfrm>
            <a:custGeom>
              <a:avLst/>
              <a:gdLst/>
              <a:ahLst/>
              <a:cxnLst/>
              <a:rect l="l" t="t" r="r" b="b"/>
              <a:pathLst>
                <a:path w="90170" h="79375">
                  <a:moveTo>
                    <a:pt x="89788" y="0"/>
                  </a:moveTo>
                  <a:lnTo>
                    <a:pt x="44894" y="7886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72886" y="335356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>
                  <a:moveTo>
                    <a:pt x="32002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07353" y="3313937"/>
              <a:ext cx="79375" cy="90170"/>
            </a:xfrm>
            <a:custGeom>
              <a:avLst/>
              <a:gdLst/>
              <a:ahLst/>
              <a:cxnLst/>
              <a:rect l="l" t="t" r="r" b="b"/>
              <a:pathLst>
                <a:path w="79375" h="90170">
                  <a:moveTo>
                    <a:pt x="78866" y="0"/>
                  </a:moveTo>
                  <a:lnTo>
                    <a:pt x="0" y="44894"/>
                  </a:lnTo>
                  <a:lnTo>
                    <a:pt x="78866" y="8978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27526" y="2548889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0" y="0"/>
                  </a:moveTo>
                  <a:lnTo>
                    <a:pt x="52547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75582" y="2503169"/>
              <a:ext cx="77470" cy="91440"/>
            </a:xfrm>
            <a:custGeom>
              <a:avLst/>
              <a:gdLst/>
              <a:ahLst/>
              <a:cxnLst/>
              <a:rect l="l" t="t" r="r" b="b"/>
              <a:pathLst>
                <a:path w="77470" h="91439">
                  <a:moveTo>
                    <a:pt x="0" y="0"/>
                  </a:moveTo>
                  <a:lnTo>
                    <a:pt x="77343" y="45656"/>
                  </a:lnTo>
                  <a:lnTo>
                    <a:pt x="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00522" y="3856481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3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93130" y="3810761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0" y="0"/>
                  </a:moveTo>
                  <a:lnTo>
                    <a:pt x="78867" y="45656"/>
                  </a:lnTo>
                  <a:lnTo>
                    <a:pt x="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00516" y="3810760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866" y="91313"/>
                  </a:moveTo>
                  <a:lnTo>
                    <a:pt x="0" y="45656"/>
                  </a:lnTo>
                  <a:lnTo>
                    <a:pt x="7886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440912" y="4371667"/>
            <a:ext cx="601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Aggregation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162492" y="3294824"/>
            <a:ext cx="992505" cy="1323340"/>
            <a:chOff x="2162492" y="3294824"/>
            <a:chExt cx="992505" cy="1323340"/>
          </a:xfrm>
        </p:grpSpPr>
        <p:sp>
          <p:nvSpPr>
            <p:cNvPr id="60" name="object 60"/>
            <p:cNvSpPr/>
            <p:nvPr/>
          </p:nvSpPr>
          <p:spPr>
            <a:xfrm>
              <a:off x="2213612" y="3726941"/>
              <a:ext cx="878840" cy="830580"/>
            </a:xfrm>
            <a:custGeom>
              <a:avLst/>
              <a:gdLst/>
              <a:ahLst/>
              <a:cxnLst/>
              <a:rect l="l" t="t" r="r" b="b"/>
              <a:pathLst>
                <a:path w="878839" h="830579">
                  <a:moveTo>
                    <a:pt x="878814" y="0"/>
                  </a:moveTo>
                  <a:lnTo>
                    <a:pt x="878814" y="830097"/>
                  </a:lnTo>
                  <a:lnTo>
                    <a:pt x="0" y="83009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3615" y="4514852"/>
              <a:ext cx="80645" cy="90170"/>
            </a:xfrm>
            <a:custGeom>
              <a:avLst/>
              <a:gdLst/>
              <a:ahLst/>
              <a:cxnLst/>
              <a:rect l="l" t="t" r="r" b="b"/>
              <a:pathLst>
                <a:path w="80644" h="90170">
                  <a:moveTo>
                    <a:pt x="77431" y="89738"/>
                  </a:moveTo>
                  <a:lnTo>
                    <a:pt x="0" y="42189"/>
                  </a:lnTo>
                  <a:lnTo>
                    <a:pt x="8063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50285" y="3653792"/>
              <a:ext cx="91440" cy="77470"/>
            </a:xfrm>
            <a:custGeom>
              <a:avLst/>
              <a:gdLst/>
              <a:ahLst/>
              <a:cxnLst/>
              <a:rect l="l" t="t" r="r" b="b"/>
              <a:pathLst>
                <a:path w="91439" h="77470">
                  <a:moveTo>
                    <a:pt x="0" y="77343"/>
                  </a:moveTo>
                  <a:lnTo>
                    <a:pt x="45656" y="0"/>
                  </a:lnTo>
                  <a:lnTo>
                    <a:pt x="91313" y="773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5509" y="3356609"/>
              <a:ext cx="324485" cy="0"/>
            </a:xfrm>
            <a:custGeom>
              <a:avLst/>
              <a:gdLst/>
              <a:ahLst/>
              <a:cxnLst/>
              <a:rect l="l" t="t" r="r" b="b"/>
              <a:pathLst>
                <a:path w="324485">
                  <a:moveTo>
                    <a:pt x="0" y="0"/>
                  </a:moveTo>
                  <a:lnTo>
                    <a:pt x="3243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03169" y="3307841"/>
              <a:ext cx="79375" cy="90170"/>
            </a:xfrm>
            <a:custGeom>
              <a:avLst/>
              <a:gdLst/>
              <a:ahLst/>
              <a:cxnLst/>
              <a:rect l="l" t="t" r="r" b="b"/>
              <a:pathLst>
                <a:path w="79375" h="90170">
                  <a:moveTo>
                    <a:pt x="0" y="0"/>
                  </a:moveTo>
                  <a:lnTo>
                    <a:pt x="78867" y="44894"/>
                  </a:lnTo>
                  <a:lnTo>
                    <a:pt x="0" y="8978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814659" y="1646133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Assimilation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66767" y="4681370"/>
            <a:ext cx="695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Decomposition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91920" y="3464303"/>
            <a:ext cx="564515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i="1" spc="-10" dirty="0">
                <a:latin typeface="Calibri"/>
                <a:cs typeface="Calibri"/>
              </a:rPr>
              <a:t>Loosening,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compaction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200587" y="3448748"/>
            <a:ext cx="2728595" cy="1266825"/>
            <a:chOff x="2200587" y="3448748"/>
            <a:chExt cx="2728595" cy="1266825"/>
          </a:xfrm>
        </p:grpSpPr>
        <p:sp>
          <p:nvSpPr>
            <p:cNvPr id="69" name="object 69"/>
            <p:cNvSpPr/>
            <p:nvPr/>
          </p:nvSpPr>
          <p:spPr>
            <a:xfrm>
              <a:off x="2213609" y="4656581"/>
              <a:ext cx="2165985" cy="0"/>
            </a:xfrm>
            <a:custGeom>
              <a:avLst/>
              <a:gdLst/>
              <a:ahLst/>
              <a:cxnLst/>
              <a:rect l="l" t="t" r="r" b="b"/>
              <a:pathLst>
                <a:path w="2165985">
                  <a:moveTo>
                    <a:pt x="21656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13604" y="4610861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867" y="0"/>
                  </a:moveTo>
                  <a:lnTo>
                    <a:pt x="0" y="45656"/>
                  </a:lnTo>
                  <a:lnTo>
                    <a:pt x="78867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18509" y="3734563"/>
              <a:ext cx="1061085" cy="830580"/>
            </a:xfrm>
            <a:custGeom>
              <a:avLst/>
              <a:gdLst/>
              <a:ahLst/>
              <a:cxnLst/>
              <a:rect l="l" t="t" r="r" b="b"/>
              <a:pathLst>
                <a:path w="1061085" h="830579">
                  <a:moveTo>
                    <a:pt x="1060589" y="830465"/>
                  </a:moveTo>
                  <a:lnTo>
                    <a:pt x="0" y="83046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75837" y="3656839"/>
              <a:ext cx="90170" cy="78105"/>
            </a:xfrm>
            <a:custGeom>
              <a:avLst/>
              <a:gdLst/>
              <a:ahLst/>
              <a:cxnLst/>
              <a:rect l="l" t="t" r="r" b="b"/>
              <a:pathLst>
                <a:path w="90170" h="78104">
                  <a:moveTo>
                    <a:pt x="0" y="77635"/>
                  </a:moveTo>
                  <a:lnTo>
                    <a:pt x="44386" y="0"/>
                  </a:lnTo>
                  <a:lnTo>
                    <a:pt x="89789" y="7703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44161" y="3461765"/>
              <a:ext cx="231775" cy="946150"/>
            </a:xfrm>
            <a:custGeom>
              <a:avLst/>
              <a:gdLst/>
              <a:ahLst/>
              <a:cxnLst/>
              <a:rect l="l" t="t" r="r" b="b"/>
              <a:pathLst>
                <a:path w="231775" h="946150">
                  <a:moveTo>
                    <a:pt x="0" y="0"/>
                  </a:moveTo>
                  <a:lnTo>
                    <a:pt x="0" y="636612"/>
                  </a:lnTo>
                  <a:lnTo>
                    <a:pt x="231609" y="636612"/>
                  </a:lnTo>
                  <a:lnTo>
                    <a:pt x="231609" y="94588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30089" y="4330445"/>
              <a:ext cx="91440" cy="77470"/>
            </a:xfrm>
            <a:custGeom>
              <a:avLst/>
              <a:gdLst/>
              <a:ahLst/>
              <a:cxnLst/>
              <a:rect l="l" t="t" r="r" b="b"/>
              <a:pathLst>
                <a:path w="91439" h="77470">
                  <a:moveTo>
                    <a:pt x="0" y="0"/>
                  </a:moveTo>
                  <a:lnTo>
                    <a:pt x="45656" y="77342"/>
                  </a:lnTo>
                  <a:lnTo>
                    <a:pt x="9131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39817" y="4210049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27576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18151" y="3731511"/>
              <a:ext cx="965835" cy="478155"/>
            </a:xfrm>
            <a:custGeom>
              <a:avLst/>
              <a:gdLst/>
              <a:ahLst/>
              <a:cxnLst/>
              <a:rect l="l" t="t" r="r" b="b"/>
              <a:pathLst>
                <a:path w="965835" h="478154">
                  <a:moveTo>
                    <a:pt x="965720" y="478142"/>
                  </a:moveTo>
                  <a:lnTo>
                    <a:pt x="0" y="47814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335250" y="4180479"/>
            <a:ext cx="600710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i="1" spc="-10" dirty="0">
                <a:latin typeface="Calibri"/>
                <a:cs typeface="Calibri"/>
              </a:rPr>
              <a:t>Burrowing,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compression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92165" y="3790252"/>
            <a:ext cx="600710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i="1" spc="-10" dirty="0">
                <a:latin typeface="Calibri"/>
                <a:cs typeface="Calibri"/>
              </a:rPr>
              <a:t>Drilling,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compression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69036" y="1464564"/>
            <a:ext cx="6464300" cy="3191510"/>
            <a:chOff x="669036" y="1464564"/>
            <a:chExt cx="6464300" cy="3191510"/>
          </a:xfrm>
        </p:grpSpPr>
        <p:sp>
          <p:nvSpPr>
            <p:cNvPr id="80" name="object 80"/>
            <p:cNvSpPr/>
            <p:nvPr/>
          </p:nvSpPr>
          <p:spPr>
            <a:xfrm>
              <a:off x="3342893" y="2928369"/>
              <a:ext cx="1437005" cy="141605"/>
            </a:xfrm>
            <a:custGeom>
              <a:avLst/>
              <a:gdLst/>
              <a:ahLst/>
              <a:cxnLst/>
              <a:rect l="l" t="t" r="r" b="b"/>
              <a:pathLst>
                <a:path w="1437004" h="141605">
                  <a:moveTo>
                    <a:pt x="1436547" y="141236"/>
                  </a:moveTo>
                  <a:lnTo>
                    <a:pt x="1429613" y="141236"/>
                  </a:lnTo>
                  <a:lnTo>
                    <a:pt x="142961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1990" y="2928366"/>
              <a:ext cx="2519045" cy="0"/>
            </a:xfrm>
            <a:custGeom>
              <a:avLst/>
              <a:gdLst/>
              <a:ahLst/>
              <a:cxnLst/>
              <a:rect l="l" t="t" r="r" b="b"/>
              <a:pathLst>
                <a:path w="2519045">
                  <a:moveTo>
                    <a:pt x="251872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1990" y="2942082"/>
              <a:ext cx="261620" cy="1655445"/>
            </a:xfrm>
            <a:custGeom>
              <a:avLst/>
              <a:gdLst/>
              <a:ahLst/>
              <a:cxnLst/>
              <a:rect l="l" t="t" r="r" b="b"/>
              <a:pathLst>
                <a:path w="261619" h="1655445">
                  <a:moveTo>
                    <a:pt x="0" y="0"/>
                  </a:moveTo>
                  <a:lnTo>
                    <a:pt x="0" y="1654822"/>
                  </a:lnTo>
                  <a:lnTo>
                    <a:pt x="261569" y="16548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6394" y="4551424"/>
              <a:ext cx="77470" cy="91440"/>
            </a:xfrm>
            <a:custGeom>
              <a:avLst/>
              <a:gdLst/>
              <a:ahLst/>
              <a:cxnLst/>
              <a:rect l="l" t="t" r="r" b="b"/>
              <a:pathLst>
                <a:path w="77469" h="91439">
                  <a:moveTo>
                    <a:pt x="0" y="91312"/>
                  </a:moveTo>
                  <a:lnTo>
                    <a:pt x="77343" y="4565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09721" y="1853945"/>
              <a:ext cx="1277620" cy="1009015"/>
            </a:xfrm>
            <a:custGeom>
              <a:avLst/>
              <a:gdLst/>
              <a:ahLst/>
              <a:cxnLst/>
              <a:rect l="l" t="t" r="r" b="b"/>
              <a:pathLst>
                <a:path w="1277620" h="1009014">
                  <a:moveTo>
                    <a:pt x="1277124" y="0"/>
                  </a:moveTo>
                  <a:lnTo>
                    <a:pt x="5791" y="0"/>
                  </a:lnTo>
                  <a:lnTo>
                    <a:pt x="5791" y="1008418"/>
                  </a:lnTo>
                  <a:lnTo>
                    <a:pt x="0" y="100841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72889" y="3472433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9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10408" y="3423667"/>
              <a:ext cx="77470" cy="90170"/>
            </a:xfrm>
            <a:custGeom>
              <a:avLst/>
              <a:gdLst/>
              <a:ahLst/>
              <a:cxnLst/>
              <a:rect l="l" t="t" r="r" b="b"/>
              <a:pathLst>
                <a:path w="77470" h="90170">
                  <a:moveTo>
                    <a:pt x="77342" y="89788"/>
                  </a:moveTo>
                  <a:lnTo>
                    <a:pt x="0" y="44894"/>
                  </a:lnTo>
                  <a:lnTo>
                    <a:pt x="7734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68218" y="2547369"/>
              <a:ext cx="600710" cy="494030"/>
            </a:xfrm>
            <a:custGeom>
              <a:avLst/>
              <a:gdLst/>
              <a:ahLst/>
              <a:cxnLst/>
              <a:rect l="l" t="t" r="r" b="b"/>
              <a:pathLst>
                <a:path w="600710" h="494030">
                  <a:moveTo>
                    <a:pt x="0" y="493687"/>
                  </a:moveTo>
                  <a:lnTo>
                    <a:pt x="0" y="1130"/>
                  </a:lnTo>
                  <a:lnTo>
                    <a:pt x="600329" y="1130"/>
                  </a:lnTo>
                  <a:lnTo>
                    <a:pt x="60032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17341" y="295275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82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71620" y="2995422"/>
              <a:ext cx="91440" cy="77470"/>
            </a:xfrm>
            <a:custGeom>
              <a:avLst/>
              <a:gdLst/>
              <a:ahLst/>
              <a:cxnLst/>
              <a:rect l="l" t="t" r="r" b="b"/>
              <a:pathLst>
                <a:path w="91439" h="77469">
                  <a:moveTo>
                    <a:pt x="91312" y="0"/>
                  </a:moveTo>
                  <a:lnTo>
                    <a:pt x="45656" y="7734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78730" y="4210050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98140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82462" y="4164329"/>
              <a:ext cx="77470" cy="91440"/>
            </a:xfrm>
            <a:custGeom>
              <a:avLst/>
              <a:gdLst/>
              <a:ahLst/>
              <a:cxnLst/>
              <a:rect l="l" t="t" r="r" b="b"/>
              <a:pathLst>
                <a:path w="77470" h="91439">
                  <a:moveTo>
                    <a:pt x="0" y="0"/>
                  </a:moveTo>
                  <a:lnTo>
                    <a:pt x="77343" y="45656"/>
                  </a:lnTo>
                  <a:lnTo>
                    <a:pt x="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24421" y="2647950"/>
              <a:ext cx="0" cy="906780"/>
            </a:xfrm>
            <a:custGeom>
              <a:avLst/>
              <a:gdLst/>
              <a:ahLst/>
              <a:cxnLst/>
              <a:rect l="l" t="t" r="r" b="b"/>
              <a:pathLst>
                <a:path h="906779">
                  <a:moveTo>
                    <a:pt x="0" y="0"/>
                  </a:moveTo>
                  <a:lnTo>
                    <a:pt x="0" y="9065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384038" y="3540251"/>
              <a:ext cx="77470" cy="79375"/>
            </a:xfrm>
            <a:custGeom>
              <a:avLst/>
              <a:gdLst/>
              <a:ahLst/>
              <a:cxnLst/>
              <a:rect l="l" t="t" r="r" b="b"/>
              <a:pathLst>
                <a:path w="77470" h="79375">
                  <a:moveTo>
                    <a:pt x="77342" y="0"/>
                  </a:moveTo>
                  <a:lnTo>
                    <a:pt x="0" y="0"/>
                  </a:lnTo>
                  <a:lnTo>
                    <a:pt x="38671" y="78867"/>
                  </a:lnTo>
                  <a:lnTo>
                    <a:pt x="77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05094" y="3352038"/>
              <a:ext cx="628015" cy="3175"/>
            </a:xfrm>
            <a:custGeom>
              <a:avLst/>
              <a:gdLst/>
              <a:ahLst/>
              <a:cxnLst/>
              <a:rect l="l" t="t" r="r" b="b"/>
              <a:pathLst>
                <a:path w="628014" h="3175">
                  <a:moveTo>
                    <a:pt x="627824" y="0"/>
                  </a:moveTo>
                  <a:lnTo>
                    <a:pt x="0" y="288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05097" y="3309366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587" y="0"/>
                  </a:moveTo>
                  <a:lnTo>
                    <a:pt x="0" y="46101"/>
                  </a:lnTo>
                  <a:lnTo>
                    <a:pt x="7912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521957" y="3347466"/>
              <a:ext cx="611505" cy="0"/>
            </a:xfrm>
            <a:custGeom>
              <a:avLst/>
              <a:gdLst/>
              <a:ahLst/>
              <a:cxnLst/>
              <a:rect l="l" t="t" r="r" b="b"/>
              <a:pathLst>
                <a:path w="611504">
                  <a:moveTo>
                    <a:pt x="61094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656" y="1464564"/>
              <a:ext cx="1816607" cy="1260347"/>
            </a:xfrm>
            <a:prstGeom prst="rect">
              <a:avLst/>
            </a:prstGeom>
          </p:spPr>
        </p:pic>
        <p:sp>
          <p:nvSpPr>
            <p:cNvPr id="98" name="object 98"/>
            <p:cNvSpPr/>
            <p:nvPr/>
          </p:nvSpPr>
          <p:spPr>
            <a:xfrm>
              <a:off x="3472434" y="3664459"/>
              <a:ext cx="91440" cy="78105"/>
            </a:xfrm>
            <a:custGeom>
              <a:avLst/>
              <a:gdLst/>
              <a:ahLst/>
              <a:cxnLst/>
              <a:rect l="l" t="t" r="r" b="b"/>
              <a:pathLst>
                <a:path w="91439" h="78104">
                  <a:moveTo>
                    <a:pt x="0" y="77635"/>
                  </a:moveTo>
                  <a:lnTo>
                    <a:pt x="45148" y="0"/>
                  </a:lnTo>
                  <a:lnTo>
                    <a:pt x="91313" y="7703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 txBox="1"/>
          <p:nvPr/>
        </p:nvSpPr>
        <p:spPr>
          <a:xfrm>
            <a:off x="3294707" y="1628575"/>
            <a:ext cx="712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Surfacesealing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876401" y="4681408"/>
            <a:ext cx="564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5" dirty="0">
                <a:latin typeface="Calibri"/>
                <a:cs typeface="Calibri"/>
              </a:rPr>
              <a:t>Food</a:t>
            </a:r>
            <a:r>
              <a:rPr sz="900" i="1" spc="-7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supply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663946" y="1852422"/>
            <a:ext cx="758825" cy="586740"/>
          </a:xfrm>
          <a:custGeom>
            <a:avLst/>
            <a:gdLst/>
            <a:ahLst/>
            <a:cxnLst/>
            <a:rect l="l" t="t" r="r" b="b"/>
            <a:pathLst>
              <a:path w="758825" h="586739">
                <a:moveTo>
                  <a:pt x="0" y="0"/>
                </a:moveTo>
                <a:lnTo>
                  <a:pt x="753122" y="0"/>
                </a:lnTo>
                <a:lnTo>
                  <a:pt x="753122" y="586511"/>
                </a:lnTo>
                <a:lnTo>
                  <a:pt x="758431" y="58651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2" name="object 102"/>
          <p:cNvGrpSpPr/>
          <p:nvPr/>
        </p:nvGrpSpPr>
        <p:grpSpPr>
          <a:xfrm>
            <a:off x="5663946" y="2506979"/>
            <a:ext cx="902969" cy="77470"/>
            <a:chOff x="5663946" y="2506979"/>
            <a:chExt cx="902969" cy="77470"/>
          </a:xfrm>
        </p:grpSpPr>
        <p:sp>
          <p:nvSpPr>
            <p:cNvPr id="103" name="object 103"/>
            <p:cNvSpPr/>
            <p:nvPr/>
          </p:nvSpPr>
          <p:spPr>
            <a:xfrm>
              <a:off x="5663946" y="2547365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77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487668" y="2506979"/>
              <a:ext cx="79375" cy="77470"/>
            </a:xfrm>
            <a:custGeom>
              <a:avLst/>
              <a:gdLst/>
              <a:ahLst/>
              <a:cxnLst/>
              <a:rect l="l" t="t" r="r" b="b"/>
              <a:pathLst>
                <a:path w="79375" h="77469">
                  <a:moveTo>
                    <a:pt x="0" y="0"/>
                  </a:moveTo>
                  <a:lnTo>
                    <a:pt x="0" y="77343"/>
                  </a:lnTo>
                  <a:lnTo>
                    <a:pt x="78867" y="38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6620256" y="2270760"/>
            <a:ext cx="1024255" cy="582295"/>
            <a:chOff x="6620256" y="2270760"/>
            <a:chExt cx="1024255" cy="582295"/>
          </a:xfrm>
        </p:grpSpPr>
        <p:sp>
          <p:nvSpPr>
            <p:cNvPr id="106" name="object 106"/>
            <p:cNvSpPr/>
            <p:nvPr/>
          </p:nvSpPr>
          <p:spPr>
            <a:xfrm>
              <a:off x="6632448" y="2282952"/>
              <a:ext cx="998219" cy="556260"/>
            </a:xfrm>
            <a:custGeom>
              <a:avLst/>
              <a:gdLst/>
              <a:ahLst/>
              <a:cxnLst/>
              <a:rect l="l" t="t" r="r" b="b"/>
              <a:pathLst>
                <a:path w="998220" h="556260">
                  <a:moveTo>
                    <a:pt x="905509" y="0"/>
                  </a:moveTo>
                  <a:lnTo>
                    <a:pt x="92709" y="0"/>
                  </a:lnTo>
                  <a:lnTo>
                    <a:pt x="56616" y="7289"/>
                  </a:lnTo>
                  <a:lnTo>
                    <a:pt x="27152" y="27152"/>
                  </a:lnTo>
                  <a:lnTo>
                    <a:pt x="7289" y="56616"/>
                  </a:lnTo>
                  <a:lnTo>
                    <a:pt x="0" y="92710"/>
                  </a:lnTo>
                  <a:lnTo>
                    <a:pt x="0" y="463550"/>
                  </a:lnTo>
                  <a:lnTo>
                    <a:pt x="7289" y="499630"/>
                  </a:lnTo>
                  <a:lnTo>
                    <a:pt x="27152" y="529107"/>
                  </a:lnTo>
                  <a:lnTo>
                    <a:pt x="56616" y="548970"/>
                  </a:lnTo>
                  <a:lnTo>
                    <a:pt x="92709" y="556260"/>
                  </a:lnTo>
                  <a:lnTo>
                    <a:pt x="905509" y="556260"/>
                  </a:lnTo>
                  <a:lnTo>
                    <a:pt x="941603" y="548970"/>
                  </a:lnTo>
                  <a:lnTo>
                    <a:pt x="971067" y="529107"/>
                  </a:lnTo>
                  <a:lnTo>
                    <a:pt x="990930" y="499630"/>
                  </a:lnTo>
                  <a:lnTo>
                    <a:pt x="998219" y="463550"/>
                  </a:lnTo>
                  <a:lnTo>
                    <a:pt x="998219" y="92710"/>
                  </a:lnTo>
                  <a:lnTo>
                    <a:pt x="990930" y="56616"/>
                  </a:lnTo>
                  <a:lnTo>
                    <a:pt x="971067" y="27152"/>
                  </a:lnTo>
                  <a:lnTo>
                    <a:pt x="941603" y="7289"/>
                  </a:lnTo>
                  <a:lnTo>
                    <a:pt x="90550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633210" y="2283714"/>
              <a:ext cx="998219" cy="556260"/>
            </a:xfrm>
            <a:custGeom>
              <a:avLst/>
              <a:gdLst/>
              <a:ahLst/>
              <a:cxnLst/>
              <a:rect l="l" t="t" r="r" b="b"/>
              <a:pathLst>
                <a:path w="998220" h="556260">
                  <a:moveTo>
                    <a:pt x="0" y="92710"/>
                  </a:moveTo>
                  <a:lnTo>
                    <a:pt x="7289" y="56616"/>
                  </a:lnTo>
                  <a:lnTo>
                    <a:pt x="27152" y="27152"/>
                  </a:lnTo>
                  <a:lnTo>
                    <a:pt x="56616" y="7289"/>
                  </a:lnTo>
                  <a:lnTo>
                    <a:pt x="92710" y="0"/>
                  </a:lnTo>
                  <a:lnTo>
                    <a:pt x="905510" y="0"/>
                  </a:lnTo>
                  <a:lnTo>
                    <a:pt x="941603" y="7289"/>
                  </a:lnTo>
                  <a:lnTo>
                    <a:pt x="971067" y="27152"/>
                  </a:lnTo>
                  <a:lnTo>
                    <a:pt x="990930" y="56616"/>
                  </a:lnTo>
                  <a:lnTo>
                    <a:pt x="998219" y="92710"/>
                  </a:lnTo>
                  <a:lnTo>
                    <a:pt x="998219" y="463550"/>
                  </a:lnTo>
                  <a:lnTo>
                    <a:pt x="990930" y="499630"/>
                  </a:lnTo>
                  <a:lnTo>
                    <a:pt x="971067" y="529107"/>
                  </a:lnTo>
                  <a:lnTo>
                    <a:pt x="941603" y="548970"/>
                  </a:lnTo>
                  <a:lnTo>
                    <a:pt x="905510" y="556260"/>
                  </a:lnTo>
                  <a:lnTo>
                    <a:pt x="92710" y="556260"/>
                  </a:lnTo>
                  <a:lnTo>
                    <a:pt x="56616" y="548970"/>
                  </a:lnTo>
                  <a:lnTo>
                    <a:pt x="27152" y="529107"/>
                  </a:lnTo>
                  <a:lnTo>
                    <a:pt x="7289" y="499630"/>
                  </a:lnTo>
                  <a:lnTo>
                    <a:pt x="0" y="463550"/>
                  </a:lnTo>
                  <a:lnTo>
                    <a:pt x="0" y="92710"/>
                  </a:lnTo>
                  <a:close/>
                </a:path>
              </a:pathLst>
            </a:custGeom>
            <a:ln w="2590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8" name="object 108"/>
          <p:cNvSpPr txBox="1"/>
          <p:nvPr/>
        </p:nvSpPr>
        <p:spPr>
          <a:xfrm>
            <a:off x="6736029" y="2332296"/>
            <a:ext cx="8229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Off-site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impacts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Runoff,</a:t>
            </a:r>
            <a:r>
              <a:rPr sz="900" i="1" spc="-35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flooding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Erosion,</a:t>
            </a:r>
            <a:r>
              <a:rPr sz="900" i="1" spc="-5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Leaching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126061" y="3994852"/>
            <a:ext cx="799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Root</a:t>
            </a:r>
            <a:r>
              <a:rPr sz="900" i="1" spc="-7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penetration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0" name="object 110"/>
          <p:cNvGrpSpPr/>
          <p:nvPr/>
        </p:nvGrpSpPr>
        <p:grpSpPr>
          <a:xfrm>
            <a:off x="7096506" y="3942588"/>
            <a:ext cx="258445" cy="117475"/>
            <a:chOff x="7096506" y="3942588"/>
            <a:chExt cx="258445" cy="117475"/>
          </a:xfrm>
        </p:grpSpPr>
        <p:sp>
          <p:nvSpPr>
            <p:cNvPr id="111" name="object 111"/>
            <p:cNvSpPr/>
            <p:nvPr/>
          </p:nvSpPr>
          <p:spPr>
            <a:xfrm>
              <a:off x="7096506" y="400126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73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262622" y="3955542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0" y="0"/>
                  </a:moveTo>
                  <a:lnTo>
                    <a:pt x="78867" y="45656"/>
                  </a:lnTo>
                  <a:lnTo>
                    <a:pt x="0" y="9131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113"/>
          <p:cNvGrpSpPr/>
          <p:nvPr/>
        </p:nvGrpSpPr>
        <p:grpSpPr>
          <a:xfrm>
            <a:off x="7417307" y="3756663"/>
            <a:ext cx="1124585" cy="571500"/>
            <a:chOff x="7417307" y="3756663"/>
            <a:chExt cx="1124585" cy="571500"/>
          </a:xfrm>
        </p:grpSpPr>
        <p:sp>
          <p:nvSpPr>
            <p:cNvPr id="114" name="object 114"/>
            <p:cNvSpPr/>
            <p:nvPr/>
          </p:nvSpPr>
          <p:spPr>
            <a:xfrm>
              <a:off x="7429494" y="3768851"/>
              <a:ext cx="1098550" cy="545465"/>
            </a:xfrm>
            <a:custGeom>
              <a:avLst/>
              <a:gdLst/>
              <a:ahLst/>
              <a:cxnLst/>
              <a:rect l="l" t="t" r="r" b="b"/>
              <a:pathLst>
                <a:path w="1098550" h="545464">
                  <a:moveTo>
                    <a:pt x="1007529" y="0"/>
                  </a:moveTo>
                  <a:lnTo>
                    <a:pt x="90906" y="0"/>
                  </a:lnTo>
                  <a:lnTo>
                    <a:pt x="55524" y="7137"/>
                  </a:lnTo>
                  <a:lnTo>
                    <a:pt x="26631" y="26606"/>
                  </a:lnTo>
                  <a:lnTo>
                    <a:pt x="7150" y="55486"/>
                  </a:lnTo>
                  <a:lnTo>
                    <a:pt x="0" y="90843"/>
                  </a:lnTo>
                  <a:lnTo>
                    <a:pt x="0" y="454240"/>
                  </a:lnTo>
                  <a:lnTo>
                    <a:pt x="7150" y="489597"/>
                  </a:lnTo>
                  <a:lnTo>
                    <a:pt x="26631" y="518477"/>
                  </a:lnTo>
                  <a:lnTo>
                    <a:pt x="55524" y="537946"/>
                  </a:lnTo>
                  <a:lnTo>
                    <a:pt x="90906" y="545084"/>
                  </a:lnTo>
                  <a:lnTo>
                    <a:pt x="1007529" y="545084"/>
                  </a:lnTo>
                  <a:lnTo>
                    <a:pt x="1042911" y="537946"/>
                  </a:lnTo>
                  <a:lnTo>
                    <a:pt x="1071803" y="518477"/>
                  </a:lnTo>
                  <a:lnTo>
                    <a:pt x="1091285" y="489597"/>
                  </a:lnTo>
                  <a:lnTo>
                    <a:pt x="1098435" y="454240"/>
                  </a:lnTo>
                  <a:lnTo>
                    <a:pt x="1098435" y="90843"/>
                  </a:lnTo>
                  <a:lnTo>
                    <a:pt x="1091285" y="55486"/>
                  </a:lnTo>
                  <a:lnTo>
                    <a:pt x="1071803" y="26606"/>
                  </a:lnTo>
                  <a:lnTo>
                    <a:pt x="1042911" y="7137"/>
                  </a:lnTo>
                  <a:lnTo>
                    <a:pt x="1007529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430261" y="3769617"/>
              <a:ext cx="1098550" cy="545465"/>
            </a:xfrm>
            <a:custGeom>
              <a:avLst/>
              <a:gdLst/>
              <a:ahLst/>
              <a:cxnLst/>
              <a:rect l="l" t="t" r="r" b="b"/>
              <a:pathLst>
                <a:path w="1098550" h="545464">
                  <a:moveTo>
                    <a:pt x="0" y="90843"/>
                  </a:moveTo>
                  <a:lnTo>
                    <a:pt x="7137" y="55486"/>
                  </a:lnTo>
                  <a:lnTo>
                    <a:pt x="26619" y="26606"/>
                  </a:lnTo>
                  <a:lnTo>
                    <a:pt x="55524" y="7137"/>
                  </a:lnTo>
                  <a:lnTo>
                    <a:pt x="90906" y="0"/>
                  </a:lnTo>
                  <a:lnTo>
                    <a:pt x="1007529" y="0"/>
                  </a:lnTo>
                  <a:lnTo>
                    <a:pt x="1042898" y="7137"/>
                  </a:lnTo>
                  <a:lnTo>
                    <a:pt x="1071791" y="26606"/>
                  </a:lnTo>
                  <a:lnTo>
                    <a:pt x="1091285" y="55486"/>
                  </a:lnTo>
                  <a:lnTo>
                    <a:pt x="1098423" y="90843"/>
                  </a:lnTo>
                  <a:lnTo>
                    <a:pt x="1098423" y="454228"/>
                  </a:lnTo>
                  <a:lnTo>
                    <a:pt x="1091285" y="489597"/>
                  </a:lnTo>
                  <a:lnTo>
                    <a:pt x="1071791" y="518464"/>
                  </a:lnTo>
                  <a:lnTo>
                    <a:pt x="1042898" y="537946"/>
                  </a:lnTo>
                  <a:lnTo>
                    <a:pt x="1007529" y="545084"/>
                  </a:lnTo>
                  <a:lnTo>
                    <a:pt x="90906" y="545084"/>
                  </a:lnTo>
                  <a:lnTo>
                    <a:pt x="55524" y="537946"/>
                  </a:lnTo>
                  <a:lnTo>
                    <a:pt x="26619" y="518464"/>
                  </a:lnTo>
                  <a:lnTo>
                    <a:pt x="7137" y="489597"/>
                  </a:lnTo>
                  <a:lnTo>
                    <a:pt x="0" y="454228"/>
                  </a:lnTo>
                  <a:lnTo>
                    <a:pt x="0" y="90843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116"/>
          <p:cNvSpPr txBox="1"/>
          <p:nvPr/>
        </p:nvSpPr>
        <p:spPr>
          <a:xfrm>
            <a:off x="7511341" y="3788389"/>
            <a:ext cx="8972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Crop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management</a:t>
            </a:r>
            <a:endParaRPr sz="900">
              <a:latin typeface="Calibri"/>
              <a:cs typeface="Calibri"/>
            </a:endParaRPr>
          </a:p>
          <a:p>
            <a:pPr marL="12700" marR="514984" indent="-635">
              <a:lnSpc>
                <a:spcPct val="100000"/>
              </a:lnSpc>
            </a:pPr>
            <a:r>
              <a:rPr sz="900" i="1" spc="-10" dirty="0">
                <a:latin typeface="Calibri"/>
                <a:cs typeface="Calibri"/>
              </a:rPr>
              <a:t>Harvest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Grazing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7" name="object 117"/>
          <p:cNvGrpSpPr/>
          <p:nvPr/>
        </p:nvGrpSpPr>
        <p:grpSpPr>
          <a:xfrm>
            <a:off x="4398200" y="5105331"/>
            <a:ext cx="1264920" cy="299085"/>
            <a:chOff x="4398200" y="5105331"/>
            <a:chExt cx="1264920" cy="299085"/>
          </a:xfrm>
        </p:grpSpPr>
        <p:sp>
          <p:nvSpPr>
            <p:cNvPr id="118" name="object 118"/>
            <p:cNvSpPr/>
            <p:nvPr/>
          </p:nvSpPr>
          <p:spPr>
            <a:xfrm>
              <a:off x="4410462" y="5117591"/>
              <a:ext cx="1238885" cy="273050"/>
            </a:xfrm>
            <a:custGeom>
              <a:avLst/>
              <a:gdLst/>
              <a:ahLst/>
              <a:cxnLst/>
              <a:rect l="l" t="t" r="r" b="b"/>
              <a:pathLst>
                <a:path w="1238885" h="273050">
                  <a:moveTo>
                    <a:pt x="1193050" y="0"/>
                  </a:moveTo>
                  <a:lnTo>
                    <a:pt x="45440" y="0"/>
                  </a:lnTo>
                  <a:lnTo>
                    <a:pt x="27749" y="3568"/>
                  </a:lnTo>
                  <a:lnTo>
                    <a:pt x="13309" y="13309"/>
                  </a:lnTo>
                  <a:lnTo>
                    <a:pt x="3568" y="27736"/>
                  </a:lnTo>
                  <a:lnTo>
                    <a:pt x="0" y="45427"/>
                  </a:lnTo>
                  <a:lnTo>
                    <a:pt x="0" y="227114"/>
                  </a:lnTo>
                  <a:lnTo>
                    <a:pt x="3568" y="244792"/>
                  </a:lnTo>
                  <a:lnTo>
                    <a:pt x="13309" y="259232"/>
                  </a:lnTo>
                  <a:lnTo>
                    <a:pt x="27749" y="268973"/>
                  </a:lnTo>
                  <a:lnTo>
                    <a:pt x="45440" y="272541"/>
                  </a:lnTo>
                  <a:lnTo>
                    <a:pt x="1193050" y="272541"/>
                  </a:lnTo>
                  <a:lnTo>
                    <a:pt x="1210741" y="268973"/>
                  </a:lnTo>
                  <a:lnTo>
                    <a:pt x="1225181" y="259232"/>
                  </a:lnTo>
                  <a:lnTo>
                    <a:pt x="1234922" y="244792"/>
                  </a:lnTo>
                  <a:lnTo>
                    <a:pt x="1238504" y="227114"/>
                  </a:lnTo>
                  <a:lnTo>
                    <a:pt x="1238504" y="45427"/>
                  </a:lnTo>
                  <a:lnTo>
                    <a:pt x="1234922" y="27736"/>
                  </a:lnTo>
                  <a:lnTo>
                    <a:pt x="1225181" y="13309"/>
                  </a:lnTo>
                  <a:lnTo>
                    <a:pt x="1210741" y="3568"/>
                  </a:lnTo>
                  <a:lnTo>
                    <a:pt x="1193050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411218" y="5118348"/>
              <a:ext cx="1238885" cy="273050"/>
            </a:xfrm>
            <a:custGeom>
              <a:avLst/>
              <a:gdLst/>
              <a:ahLst/>
              <a:cxnLst/>
              <a:rect l="l" t="t" r="r" b="b"/>
              <a:pathLst>
                <a:path w="1238885" h="273050">
                  <a:moveTo>
                    <a:pt x="0" y="45427"/>
                  </a:moveTo>
                  <a:lnTo>
                    <a:pt x="3568" y="27749"/>
                  </a:lnTo>
                  <a:lnTo>
                    <a:pt x="13309" y="13309"/>
                  </a:lnTo>
                  <a:lnTo>
                    <a:pt x="27762" y="3568"/>
                  </a:lnTo>
                  <a:lnTo>
                    <a:pt x="45453" y="0"/>
                  </a:lnTo>
                  <a:lnTo>
                    <a:pt x="1193050" y="0"/>
                  </a:lnTo>
                  <a:lnTo>
                    <a:pt x="1210741" y="3568"/>
                  </a:lnTo>
                  <a:lnTo>
                    <a:pt x="1225194" y="13309"/>
                  </a:lnTo>
                  <a:lnTo>
                    <a:pt x="1234935" y="27749"/>
                  </a:lnTo>
                  <a:lnTo>
                    <a:pt x="1238504" y="45427"/>
                  </a:lnTo>
                  <a:lnTo>
                    <a:pt x="1238504" y="227126"/>
                  </a:lnTo>
                  <a:lnTo>
                    <a:pt x="1234935" y="244805"/>
                  </a:lnTo>
                  <a:lnTo>
                    <a:pt x="1225194" y="259245"/>
                  </a:lnTo>
                  <a:lnTo>
                    <a:pt x="1210741" y="268973"/>
                  </a:lnTo>
                  <a:lnTo>
                    <a:pt x="1193050" y="272542"/>
                  </a:lnTo>
                  <a:lnTo>
                    <a:pt x="45453" y="272542"/>
                  </a:lnTo>
                  <a:lnTo>
                    <a:pt x="27762" y="268973"/>
                  </a:lnTo>
                  <a:lnTo>
                    <a:pt x="13309" y="259245"/>
                  </a:lnTo>
                  <a:lnTo>
                    <a:pt x="3568" y="244805"/>
                  </a:lnTo>
                  <a:lnTo>
                    <a:pt x="0" y="227126"/>
                  </a:lnTo>
                  <a:lnTo>
                    <a:pt x="0" y="45427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0" name="object 120"/>
          <p:cNvSpPr txBox="1"/>
          <p:nvPr/>
        </p:nvSpPr>
        <p:spPr>
          <a:xfrm>
            <a:off x="4506870" y="5156193"/>
            <a:ext cx="1034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Organic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amendments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1" name="object 121"/>
          <p:cNvGrpSpPr/>
          <p:nvPr/>
        </p:nvGrpSpPr>
        <p:grpSpPr>
          <a:xfrm>
            <a:off x="4920997" y="4834130"/>
            <a:ext cx="116205" cy="227965"/>
            <a:chOff x="4920997" y="4834130"/>
            <a:chExt cx="116205" cy="227965"/>
          </a:xfrm>
        </p:grpSpPr>
        <p:sp>
          <p:nvSpPr>
            <p:cNvPr id="122" name="object 122"/>
            <p:cNvSpPr/>
            <p:nvPr/>
          </p:nvSpPr>
          <p:spPr>
            <a:xfrm>
              <a:off x="4979670" y="4847083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h="214629">
                  <a:moveTo>
                    <a:pt x="0" y="214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4933951" y="4847084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70">
                  <a:moveTo>
                    <a:pt x="89788" y="77342"/>
                  </a:moveTo>
                  <a:lnTo>
                    <a:pt x="44894" y="0"/>
                  </a:lnTo>
                  <a:lnTo>
                    <a:pt x="0" y="7734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7193280" y="3069339"/>
            <a:ext cx="1096010" cy="554990"/>
            <a:chOff x="7193280" y="3069339"/>
            <a:chExt cx="1096010" cy="554990"/>
          </a:xfrm>
        </p:grpSpPr>
        <p:sp>
          <p:nvSpPr>
            <p:cNvPr id="125" name="object 125"/>
            <p:cNvSpPr/>
            <p:nvPr/>
          </p:nvSpPr>
          <p:spPr>
            <a:xfrm>
              <a:off x="7205469" y="3081527"/>
              <a:ext cx="1069975" cy="528955"/>
            </a:xfrm>
            <a:custGeom>
              <a:avLst/>
              <a:gdLst/>
              <a:ahLst/>
              <a:cxnLst/>
              <a:rect l="l" t="t" r="r" b="b"/>
              <a:pathLst>
                <a:path w="1069975" h="528954">
                  <a:moveTo>
                    <a:pt x="981595" y="0"/>
                  </a:moveTo>
                  <a:lnTo>
                    <a:pt x="88125" y="0"/>
                  </a:lnTo>
                  <a:lnTo>
                    <a:pt x="53822" y="6921"/>
                  </a:lnTo>
                  <a:lnTo>
                    <a:pt x="25819" y="25806"/>
                  </a:lnTo>
                  <a:lnTo>
                    <a:pt x="6921" y="53809"/>
                  </a:lnTo>
                  <a:lnTo>
                    <a:pt x="0" y="88112"/>
                  </a:lnTo>
                  <a:lnTo>
                    <a:pt x="0" y="440588"/>
                  </a:lnTo>
                  <a:lnTo>
                    <a:pt x="6921" y="474891"/>
                  </a:lnTo>
                  <a:lnTo>
                    <a:pt x="25819" y="502894"/>
                  </a:lnTo>
                  <a:lnTo>
                    <a:pt x="53822" y="521779"/>
                  </a:lnTo>
                  <a:lnTo>
                    <a:pt x="88125" y="528701"/>
                  </a:lnTo>
                  <a:lnTo>
                    <a:pt x="981595" y="528701"/>
                  </a:lnTo>
                  <a:lnTo>
                    <a:pt x="1015898" y="521779"/>
                  </a:lnTo>
                  <a:lnTo>
                    <a:pt x="1043914" y="502894"/>
                  </a:lnTo>
                  <a:lnTo>
                    <a:pt x="1062799" y="474891"/>
                  </a:lnTo>
                  <a:lnTo>
                    <a:pt x="1069721" y="440588"/>
                  </a:lnTo>
                  <a:lnTo>
                    <a:pt x="1069721" y="88112"/>
                  </a:lnTo>
                  <a:lnTo>
                    <a:pt x="1062799" y="53809"/>
                  </a:lnTo>
                  <a:lnTo>
                    <a:pt x="1043914" y="25806"/>
                  </a:lnTo>
                  <a:lnTo>
                    <a:pt x="1015898" y="6921"/>
                  </a:lnTo>
                  <a:lnTo>
                    <a:pt x="981595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206234" y="3082293"/>
              <a:ext cx="1069975" cy="528955"/>
            </a:xfrm>
            <a:custGeom>
              <a:avLst/>
              <a:gdLst/>
              <a:ahLst/>
              <a:cxnLst/>
              <a:rect l="l" t="t" r="r" b="b"/>
              <a:pathLst>
                <a:path w="1069975" h="528954">
                  <a:moveTo>
                    <a:pt x="0" y="88112"/>
                  </a:moveTo>
                  <a:lnTo>
                    <a:pt x="6921" y="53809"/>
                  </a:lnTo>
                  <a:lnTo>
                    <a:pt x="25806" y="25806"/>
                  </a:lnTo>
                  <a:lnTo>
                    <a:pt x="53822" y="6921"/>
                  </a:lnTo>
                  <a:lnTo>
                    <a:pt x="88125" y="0"/>
                  </a:lnTo>
                  <a:lnTo>
                    <a:pt x="981595" y="0"/>
                  </a:lnTo>
                  <a:lnTo>
                    <a:pt x="1015898" y="6921"/>
                  </a:lnTo>
                  <a:lnTo>
                    <a:pt x="1043914" y="25806"/>
                  </a:lnTo>
                  <a:lnTo>
                    <a:pt x="1062799" y="53809"/>
                  </a:lnTo>
                  <a:lnTo>
                    <a:pt x="1069721" y="88112"/>
                  </a:lnTo>
                  <a:lnTo>
                    <a:pt x="1069721" y="440575"/>
                  </a:lnTo>
                  <a:lnTo>
                    <a:pt x="1062799" y="474878"/>
                  </a:lnTo>
                  <a:lnTo>
                    <a:pt x="1043914" y="502894"/>
                  </a:lnTo>
                  <a:lnTo>
                    <a:pt x="1015898" y="521779"/>
                  </a:lnTo>
                  <a:lnTo>
                    <a:pt x="981595" y="528700"/>
                  </a:lnTo>
                  <a:lnTo>
                    <a:pt x="88125" y="528700"/>
                  </a:lnTo>
                  <a:lnTo>
                    <a:pt x="53822" y="521779"/>
                  </a:lnTo>
                  <a:lnTo>
                    <a:pt x="25806" y="502894"/>
                  </a:lnTo>
                  <a:lnTo>
                    <a:pt x="6921" y="474878"/>
                  </a:lnTo>
                  <a:lnTo>
                    <a:pt x="0" y="440575"/>
                  </a:lnTo>
                  <a:lnTo>
                    <a:pt x="0" y="88112"/>
                  </a:lnTo>
                  <a:close/>
                </a:path>
              </a:pathLst>
            </a:custGeom>
            <a:ln w="25907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7284915" y="3110145"/>
            <a:ext cx="8985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Crop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management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Fertilization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Irrigation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8" name="object 1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5584" y="4907279"/>
            <a:ext cx="1263395" cy="1258823"/>
          </a:xfrm>
          <a:prstGeom prst="rect">
            <a:avLst/>
          </a:prstGeom>
        </p:spPr>
      </p:pic>
      <p:pic>
        <p:nvPicPr>
          <p:cNvPr id="129" name="object 12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516" y="5061203"/>
            <a:ext cx="1679447" cy="1260347"/>
          </a:xfrm>
          <a:prstGeom prst="rect">
            <a:avLst/>
          </a:prstGeom>
        </p:spPr>
      </p:pic>
      <p:sp>
        <p:nvSpPr>
          <p:cNvPr id="130" name="object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427" rIns="0" bIns="0" rtlCol="0">
            <a:spAutoFit/>
          </a:bodyPr>
          <a:lstStyle/>
          <a:p>
            <a:pPr marL="760095" marR="5080" indent="-52514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"/>
                <a:cs typeface="Arial"/>
              </a:rPr>
              <a:t>Many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physical</a:t>
            </a:r>
            <a:r>
              <a:rPr sz="2800" b="0" spc="-6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and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biological</a:t>
            </a:r>
            <a:r>
              <a:rPr sz="2800" b="0" spc="-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processes</a:t>
            </a:r>
            <a:r>
              <a:rPr sz="2800" b="0" spc="-7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drive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spc="-25" dirty="0">
                <a:latin typeface="Arial"/>
                <a:cs typeface="Arial"/>
              </a:rPr>
              <a:t>the </a:t>
            </a:r>
            <a:r>
              <a:rPr sz="2800" b="0" dirty="0">
                <a:latin typeface="Arial"/>
                <a:cs typeface="Arial"/>
              </a:rPr>
              <a:t>formation</a:t>
            </a:r>
            <a:r>
              <a:rPr sz="2800" b="0" spc="-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and</a:t>
            </a:r>
            <a:r>
              <a:rPr sz="2800" b="0" spc="-6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degradation</a:t>
            </a:r>
            <a:r>
              <a:rPr sz="2800" b="0" spc="-4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of</a:t>
            </a:r>
            <a:r>
              <a:rPr sz="2800" b="0" spc="-7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soil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structure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471415" y="2424683"/>
            <a:ext cx="1135380" cy="301625"/>
            <a:chOff x="4471415" y="2424683"/>
            <a:chExt cx="1135380" cy="301625"/>
          </a:xfrm>
        </p:grpSpPr>
        <p:sp>
          <p:nvSpPr>
            <p:cNvPr id="3" name="object 3"/>
            <p:cNvSpPr/>
            <p:nvPr/>
          </p:nvSpPr>
          <p:spPr>
            <a:xfrm>
              <a:off x="4483604" y="2436875"/>
              <a:ext cx="1109345" cy="275590"/>
            </a:xfrm>
            <a:custGeom>
              <a:avLst/>
              <a:gdLst/>
              <a:ahLst/>
              <a:cxnLst/>
              <a:rect l="l" t="t" r="r" b="b"/>
              <a:pathLst>
                <a:path w="1109345" h="275589">
                  <a:moveTo>
                    <a:pt x="1063015" y="0"/>
                  </a:moveTo>
                  <a:lnTo>
                    <a:pt x="45961" y="0"/>
                  </a:lnTo>
                  <a:lnTo>
                    <a:pt x="28066" y="3606"/>
                  </a:lnTo>
                  <a:lnTo>
                    <a:pt x="13462" y="13449"/>
                  </a:lnTo>
                  <a:lnTo>
                    <a:pt x="3619" y="28041"/>
                  </a:lnTo>
                  <a:lnTo>
                    <a:pt x="0" y="45910"/>
                  </a:lnTo>
                  <a:lnTo>
                    <a:pt x="0" y="229552"/>
                  </a:lnTo>
                  <a:lnTo>
                    <a:pt x="3619" y="247421"/>
                  </a:lnTo>
                  <a:lnTo>
                    <a:pt x="13462" y="262013"/>
                  </a:lnTo>
                  <a:lnTo>
                    <a:pt x="28066" y="271856"/>
                  </a:lnTo>
                  <a:lnTo>
                    <a:pt x="45961" y="275463"/>
                  </a:lnTo>
                  <a:lnTo>
                    <a:pt x="1063015" y="275463"/>
                  </a:lnTo>
                  <a:lnTo>
                    <a:pt x="1080897" y="271856"/>
                  </a:lnTo>
                  <a:lnTo>
                    <a:pt x="1095502" y="262013"/>
                  </a:lnTo>
                  <a:lnTo>
                    <a:pt x="1105357" y="247421"/>
                  </a:lnTo>
                  <a:lnTo>
                    <a:pt x="1108964" y="229552"/>
                  </a:lnTo>
                  <a:lnTo>
                    <a:pt x="1108964" y="45910"/>
                  </a:lnTo>
                  <a:lnTo>
                    <a:pt x="1105357" y="28041"/>
                  </a:lnTo>
                  <a:lnTo>
                    <a:pt x="1095502" y="13449"/>
                  </a:lnTo>
                  <a:lnTo>
                    <a:pt x="1080897" y="3606"/>
                  </a:lnTo>
                  <a:lnTo>
                    <a:pt x="1063015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484369" y="2437637"/>
              <a:ext cx="1109345" cy="275590"/>
            </a:xfrm>
            <a:custGeom>
              <a:avLst/>
              <a:gdLst/>
              <a:ahLst/>
              <a:cxnLst/>
              <a:rect l="l" t="t" r="r" b="b"/>
              <a:pathLst>
                <a:path w="1109345" h="275589">
                  <a:moveTo>
                    <a:pt x="0" y="45910"/>
                  </a:moveTo>
                  <a:lnTo>
                    <a:pt x="3606" y="28041"/>
                  </a:lnTo>
                  <a:lnTo>
                    <a:pt x="13462" y="13449"/>
                  </a:lnTo>
                  <a:lnTo>
                    <a:pt x="28067" y="3606"/>
                  </a:lnTo>
                  <a:lnTo>
                    <a:pt x="45948" y="0"/>
                  </a:lnTo>
                  <a:lnTo>
                    <a:pt x="1063015" y="0"/>
                  </a:lnTo>
                  <a:lnTo>
                    <a:pt x="1080897" y="3606"/>
                  </a:lnTo>
                  <a:lnTo>
                    <a:pt x="1095502" y="13449"/>
                  </a:lnTo>
                  <a:lnTo>
                    <a:pt x="1105357" y="28041"/>
                  </a:lnTo>
                  <a:lnTo>
                    <a:pt x="1108964" y="45910"/>
                  </a:lnTo>
                  <a:lnTo>
                    <a:pt x="1108964" y="229552"/>
                  </a:lnTo>
                  <a:lnTo>
                    <a:pt x="1105357" y="247421"/>
                  </a:lnTo>
                  <a:lnTo>
                    <a:pt x="1095502" y="262013"/>
                  </a:lnTo>
                  <a:lnTo>
                    <a:pt x="1080897" y="271856"/>
                  </a:lnTo>
                  <a:lnTo>
                    <a:pt x="1063015" y="275463"/>
                  </a:lnTo>
                  <a:lnTo>
                    <a:pt x="45948" y="275463"/>
                  </a:lnTo>
                  <a:lnTo>
                    <a:pt x="28067" y="271856"/>
                  </a:lnTo>
                  <a:lnTo>
                    <a:pt x="13462" y="262013"/>
                  </a:lnTo>
                  <a:lnTo>
                    <a:pt x="3606" y="247421"/>
                  </a:lnTo>
                  <a:lnTo>
                    <a:pt x="0" y="229552"/>
                  </a:lnTo>
                  <a:lnTo>
                    <a:pt x="0" y="45910"/>
                  </a:lnTo>
                  <a:close/>
                </a:path>
              </a:pathLst>
            </a:custGeom>
            <a:ln w="25908">
              <a:solidFill>
                <a:srgbClr val="5959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4443984" y="1716027"/>
            <a:ext cx="1162685" cy="274320"/>
            <a:chOff x="4443984" y="1716027"/>
            <a:chExt cx="1162685" cy="274320"/>
          </a:xfrm>
        </p:grpSpPr>
        <p:sp>
          <p:nvSpPr>
            <p:cNvPr id="6" name="object 6"/>
            <p:cNvSpPr/>
            <p:nvPr/>
          </p:nvSpPr>
          <p:spPr>
            <a:xfrm>
              <a:off x="4456177" y="1728216"/>
              <a:ext cx="1136650" cy="248285"/>
            </a:xfrm>
            <a:custGeom>
              <a:avLst/>
              <a:gdLst/>
              <a:ahLst/>
              <a:cxnLst/>
              <a:rect l="l" t="t" r="r" b="b"/>
              <a:pathLst>
                <a:path w="1136650" h="248285">
                  <a:moveTo>
                    <a:pt x="1095133" y="0"/>
                  </a:moveTo>
                  <a:lnTo>
                    <a:pt x="41389" y="0"/>
                  </a:lnTo>
                  <a:lnTo>
                    <a:pt x="25272" y="3251"/>
                  </a:lnTo>
                  <a:lnTo>
                    <a:pt x="12128" y="12103"/>
                  </a:lnTo>
                  <a:lnTo>
                    <a:pt x="3251" y="25234"/>
                  </a:lnTo>
                  <a:lnTo>
                    <a:pt x="0" y="41313"/>
                  </a:lnTo>
                  <a:lnTo>
                    <a:pt x="0" y="206590"/>
                  </a:lnTo>
                  <a:lnTo>
                    <a:pt x="3251" y="222669"/>
                  </a:lnTo>
                  <a:lnTo>
                    <a:pt x="12128" y="235800"/>
                  </a:lnTo>
                  <a:lnTo>
                    <a:pt x="25272" y="244652"/>
                  </a:lnTo>
                  <a:lnTo>
                    <a:pt x="41389" y="247904"/>
                  </a:lnTo>
                  <a:lnTo>
                    <a:pt x="1095133" y="247904"/>
                  </a:lnTo>
                  <a:lnTo>
                    <a:pt x="1111237" y="244652"/>
                  </a:lnTo>
                  <a:lnTo>
                    <a:pt x="1124394" y="235800"/>
                  </a:lnTo>
                  <a:lnTo>
                    <a:pt x="1133271" y="222669"/>
                  </a:lnTo>
                  <a:lnTo>
                    <a:pt x="1136523" y="206590"/>
                  </a:lnTo>
                  <a:lnTo>
                    <a:pt x="1136523" y="41313"/>
                  </a:lnTo>
                  <a:lnTo>
                    <a:pt x="1133271" y="25234"/>
                  </a:lnTo>
                  <a:lnTo>
                    <a:pt x="1124394" y="12103"/>
                  </a:lnTo>
                  <a:lnTo>
                    <a:pt x="1111237" y="3251"/>
                  </a:lnTo>
                  <a:lnTo>
                    <a:pt x="1095133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6938" y="1728981"/>
              <a:ext cx="1136650" cy="248285"/>
            </a:xfrm>
            <a:custGeom>
              <a:avLst/>
              <a:gdLst/>
              <a:ahLst/>
              <a:cxnLst/>
              <a:rect l="l" t="t" r="r" b="b"/>
              <a:pathLst>
                <a:path w="1136650" h="248285">
                  <a:moveTo>
                    <a:pt x="0" y="41313"/>
                  </a:moveTo>
                  <a:lnTo>
                    <a:pt x="3251" y="25234"/>
                  </a:lnTo>
                  <a:lnTo>
                    <a:pt x="12128" y="12103"/>
                  </a:lnTo>
                  <a:lnTo>
                    <a:pt x="25285" y="3238"/>
                  </a:lnTo>
                  <a:lnTo>
                    <a:pt x="41389" y="0"/>
                  </a:lnTo>
                  <a:lnTo>
                    <a:pt x="1095133" y="0"/>
                  </a:lnTo>
                  <a:lnTo>
                    <a:pt x="1111237" y="3238"/>
                  </a:lnTo>
                  <a:lnTo>
                    <a:pt x="1124394" y="12103"/>
                  </a:lnTo>
                  <a:lnTo>
                    <a:pt x="1133271" y="25234"/>
                  </a:lnTo>
                  <a:lnTo>
                    <a:pt x="1136523" y="41313"/>
                  </a:lnTo>
                  <a:lnTo>
                    <a:pt x="1136523" y="206578"/>
                  </a:lnTo>
                  <a:lnTo>
                    <a:pt x="1133271" y="222669"/>
                  </a:lnTo>
                  <a:lnTo>
                    <a:pt x="1124394" y="235800"/>
                  </a:lnTo>
                  <a:lnTo>
                    <a:pt x="1111237" y="244652"/>
                  </a:lnTo>
                  <a:lnTo>
                    <a:pt x="1095133" y="247903"/>
                  </a:lnTo>
                  <a:lnTo>
                    <a:pt x="41389" y="247903"/>
                  </a:lnTo>
                  <a:lnTo>
                    <a:pt x="25285" y="244652"/>
                  </a:lnTo>
                  <a:lnTo>
                    <a:pt x="12128" y="235800"/>
                  </a:lnTo>
                  <a:lnTo>
                    <a:pt x="3251" y="222669"/>
                  </a:lnTo>
                  <a:lnTo>
                    <a:pt x="0" y="206578"/>
                  </a:lnTo>
                  <a:lnTo>
                    <a:pt x="0" y="41313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720339" y="3118107"/>
            <a:ext cx="1116965" cy="504190"/>
            <a:chOff x="2720339" y="3118107"/>
            <a:chExt cx="1116965" cy="504190"/>
          </a:xfrm>
        </p:grpSpPr>
        <p:sp>
          <p:nvSpPr>
            <p:cNvPr id="9" name="object 9"/>
            <p:cNvSpPr/>
            <p:nvPr/>
          </p:nvSpPr>
          <p:spPr>
            <a:xfrm>
              <a:off x="2753865" y="3137915"/>
              <a:ext cx="1069975" cy="461009"/>
            </a:xfrm>
            <a:custGeom>
              <a:avLst/>
              <a:gdLst/>
              <a:ahLst/>
              <a:cxnLst/>
              <a:rect l="l" t="t" r="r" b="b"/>
              <a:pathLst>
                <a:path w="1069975" h="461010">
                  <a:moveTo>
                    <a:pt x="1011174" y="0"/>
                  </a:moveTo>
                  <a:lnTo>
                    <a:pt x="58242" y="0"/>
                  </a:lnTo>
                  <a:lnTo>
                    <a:pt x="35572" y="6032"/>
                  </a:lnTo>
                  <a:lnTo>
                    <a:pt x="17056" y="22504"/>
                  </a:lnTo>
                  <a:lnTo>
                    <a:pt x="4571" y="46926"/>
                  </a:lnTo>
                  <a:lnTo>
                    <a:pt x="0" y="76835"/>
                  </a:lnTo>
                  <a:lnTo>
                    <a:pt x="0" y="384162"/>
                  </a:lnTo>
                  <a:lnTo>
                    <a:pt x="4571" y="414070"/>
                  </a:lnTo>
                  <a:lnTo>
                    <a:pt x="17056" y="438492"/>
                  </a:lnTo>
                  <a:lnTo>
                    <a:pt x="35572" y="454952"/>
                  </a:lnTo>
                  <a:lnTo>
                    <a:pt x="58242" y="460997"/>
                  </a:lnTo>
                  <a:lnTo>
                    <a:pt x="1011174" y="460997"/>
                  </a:lnTo>
                  <a:lnTo>
                    <a:pt x="1033843" y="454952"/>
                  </a:lnTo>
                  <a:lnTo>
                    <a:pt x="1052347" y="438492"/>
                  </a:lnTo>
                  <a:lnTo>
                    <a:pt x="1064831" y="414070"/>
                  </a:lnTo>
                  <a:lnTo>
                    <a:pt x="1069403" y="384162"/>
                  </a:lnTo>
                  <a:lnTo>
                    <a:pt x="1069403" y="76835"/>
                  </a:lnTo>
                  <a:lnTo>
                    <a:pt x="1064831" y="46926"/>
                  </a:lnTo>
                  <a:lnTo>
                    <a:pt x="1052347" y="22504"/>
                  </a:lnTo>
                  <a:lnTo>
                    <a:pt x="1033843" y="6032"/>
                  </a:lnTo>
                  <a:lnTo>
                    <a:pt x="1011174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33293" y="3131061"/>
              <a:ext cx="1090930" cy="478155"/>
            </a:xfrm>
            <a:custGeom>
              <a:avLst/>
              <a:gdLst/>
              <a:ahLst/>
              <a:cxnLst/>
              <a:rect l="l" t="t" r="r" b="b"/>
              <a:pathLst>
                <a:path w="1090929" h="478154">
                  <a:moveTo>
                    <a:pt x="0" y="79616"/>
                  </a:moveTo>
                  <a:lnTo>
                    <a:pt x="4673" y="48628"/>
                  </a:lnTo>
                  <a:lnTo>
                    <a:pt x="17399" y="23317"/>
                  </a:lnTo>
                  <a:lnTo>
                    <a:pt x="36271" y="6248"/>
                  </a:lnTo>
                  <a:lnTo>
                    <a:pt x="59397" y="0"/>
                  </a:lnTo>
                  <a:lnTo>
                    <a:pt x="1031341" y="0"/>
                  </a:lnTo>
                  <a:lnTo>
                    <a:pt x="1054455" y="6248"/>
                  </a:lnTo>
                  <a:lnTo>
                    <a:pt x="1073340" y="23317"/>
                  </a:lnTo>
                  <a:lnTo>
                    <a:pt x="1086065" y="48628"/>
                  </a:lnTo>
                  <a:lnTo>
                    <a:pt x="1090739" y="79616"/>
                  </a:lnTo>
                  <a:lnTo>
                    <a:pt x="1090739" y="398106"/>
                  </a:lnTo>
                  <a:lnTo>
                    <a:pt x="1086065" y="429094"/>
                  </a:lnTo>
                  <a:lnTo>
                    <a:pt x="1073340" y="454406"/>
                  </a:lnTo>
                  <a:lnTo>
                    <a:pt x="1054455" y="471474"/>
                  </a:lnTo>
                  <a:lnTo>
                    <a:pt x="1031341" y="477723"/>
                  </a:lnTo>
                  <a:lnTo>
                    <a:pt x="59397" y="477723"/>
                  </a:lnTo>
                  <a:lnTo>
                    <a:pt x="36271" y="471474"/>
                  </a:lnTo>
                  <a:lnTo>
                    <a:pt x="17399" y="454406"/>
                  </a:lnTo>
                  <a:lnTo>
                    <a:pt x="4673" y="429094"/>
                  </a:lnTo>
                  <a:lnTo>
                    <a:pt x="0" y="398106"/>
                  </a:lnTo>
                  <a:lnTo>
                    <a:pt x="0" y="79616"/>
                  </a:lnTo>
                  <a:close/>
                </a:path>
              </a:pathLst>
            </a:custGeom>
            <a:ln w="25907">
              <a:solidFill>
                <a:srgbClr val="98480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43920" y="3121083"/>
            <a:ext cx="1162685" cy="855344"/>
            <a:chOff x="4443920" y="3121083"/>
            <a:chExt cx="1162685" cy="855344"/>
          </a:xfrm>
        </p:grpSpPr>
        <p:sp>
          <p:nvSpPr>
            <p:cNvPr id="12" name="object 12"/>
            <p:cNvSpPr/>
            <p:nvPr/>
          </p:nvSpPr>
          <p:spPr>
            <a:xfrm>
              <a:off x="4456172" y="3133343"/>
              <a:ext cx="1136650" cy="829310"/>
            </a:xfrm>
            <a:custGeom>
              <a:avLst/>
              <a:gdLst/>
              <a:ahLst/>
              <a:cxnLst/>
              <a:rect l="l" t="t" r="r" b="b"/>
              <a:pathLst>
                <a:path w="1136650" h="829310">
                  <a:moveTo>
                    <a:pt x="998397" y="0"/>
                  </a:moveTo>
                  <a:lnTo>
                    <a:pt x="138137" y="0"/>
                  </a:lnTo>
                  <a:lnTo>
                    <a:pt x="94475" y="7035"/>
                  </a:lnTo>
                  <a:lnTo>
                    <a:pt x="56553" y="26644"/>
                  </a:lnTo>
                  <a:lnTo>
                    <a:pt x="26657" y="56553"/>
                  </a:lnTo>
                  <a:lnTo>
                    <a:pt x="7048" y="94475"/>
                  </a:lnTo>
                  <a:lnTo>
                    <a:pt x="0" y="138137"/>
                  </a:lnTo>
                  <a:lnTo>
                    <a:pt x="0" y="690664"/>
                  </a:lnTo>
                  <a:lnTo>
                    <a:pt x="7048" y="734326"/>
                  </a:lnTo>
                  <a:lnTo>
                    <a:pt x="26657" y="772248"/>
                  </a:lnTo>
                  <a:lnTo>
                    <a:pt x="56553" y="802144"/>
                  </a:lnTo>
                  <a:lnTo>
                    <a:pt x="94475" y="821753"/>
                  </a:lnTo>
                  <a:lnTo>
                    <a:pt x="138137" y="828802"/>
                  </a:lnTo>
                  <a:lnTo>
                    <a:pt x="998397" y="828802"/>
                  </a:lnTo>
                  <a:lnTo>
                    <a:pt x="1042060" y="821753"/>
                  </a:lnTo>
                  <a:lnTo>
                    <a:pt x="1079969" y="802144"/>
                  </a:lnTo>
                  <a:lnTo>
                    <a:pt x="1109878" y="772248"/>
                  </a:lnTo>
                  <a:lnTo>
                    <a:pt x="1129487" y="734326"/>
                  </a:lnTo>
                  <a:lnTo>
                    <a:pt x="1136523" y="690664"/>
                  </a:lnTo>
                  <a:lnTo>
                    <a:pt x="1136523" y="138137"/>
                  </a:lnTo>
                  <a:lnTo>
                    <a:pt x="1129487" y="94475"/>
                  </a:lnTo>
                  <a:lnTo>
                    <a:pt x="1109878" y="56553"/>
                  </a:lnTo>
                  <a:lnTo>
                    <a:pt x="1079969" y="26644"/>
                  </a:lnTo>
                  <a:lnTo>
                    <a:pt x="1042060" y="7035"/>
                  </a:lnTo>
                  <a:lnTo>
                    <a:pt x="998397" y="0"/>
                  </a:lnTo>
                  <a:close/>
                </a:path>
              </a:pathLst>
            </a:custGeom>
            <a:solidFill>
              <a:srgbClr val="DCE6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56938" y="3134100"/>
              <a:ext cx="1136650" cy="829310"/>
            </a:xfrm>
            <a:custGeom>
              <a:avLst/>
              <a:gdLst/>
              <a:ahLst/>
              <a:cxnLst/>
              <a:rect l="l" t="t" r="r" b="b"/>
              <a:pathLst>
                <a:path w="1136650" h="829310">
                  <a:moveTo>
                    <a:pt x="0" y="138137"/>
                  </a:moveTo>
                  <a:lnTo>
                    <a:pt x="7035" y="94475"/>
                  </a:lnTo>
                  <a:lnTo>
                    <a:pt x="26644" y="56553"/>
                  </a:lnTo>
                  <a:lnTo>
                    <a:pt x="56553" y="26657"/>
                  </a:lnTo>
                  <a:lnTo>
                    <a:pt x="94475" y="7048"/>
                  </a:lnTo>
                  <a:lnTo>
                    <a:pt x="138125" y="0"/>
                  </a:lnTo>
                  <a:lnTo>
                    <a:pt x="998397" y="0"/>
                  </a:lnTo>
                  <a:lnTo>
                    <a:pt x="1042047" y="7048"/>
                  </a:lnTo>
                  <a:lnTo>
                    <a:pt x="1079969" y="26657"/>
                  </a:lnTo>
                  <a:lnTo>
                    <a:pt x="1109865" y="56553"/>
                  </a:lnTo>
                  <a:lnTo>
                    <a:pt x="1129474" y="94475"/>
                  </a:lnTo>
                  <a:lnTo>
                    <a:pt x="1136523" y="138137"/>
                  </a:lnTo>
                  <a:lnTo>
                    <a:pt x="1136523" y="690676"/>
                  </a:lnTo>
                  <a:lnTo>
                    <a:pt x="1129474" y="734339"/>
                  </a:lnTo>
                  <a:lnTo>
                    <a:pt x="1109865" y="772248"/>
                  </a:lnTo>
                  <a:lnTo>
                    <a:pt x="1079969" y="802157"/>
                  </a:lnTo>
                  <a:lnTo>
                    <a:pt x="1042047" y="821766"/>
                  </a:lnTo>
                  <a:lnTo>
                    <a:pt x="998397" y="828802"/>
                  </a:lnTo>
                  <a:lnTo>
                    <a:pt x="138125" y="828802"/>
                  </a:lnTo>
                  <a:lnTo>
                    <a:pt x="94475" y="821766"/>
                  </a:lnTo>
                  <a:lnTo>
                    <a:pt x="56553" y="802157"/>
                  </a:lnTo>
                  <a:lnTo>
                    <a:pt x="26644" y="772248"/>
                  </a:lnTo>
                  <a:lnTo>
                    <a:pt x="7035" y="734339"/>
                  </a:lnTo>
                  <a:lnTo>
                    <a:pt x="0" y="690676"/>
                  </a:lnTo>
                  <a:lnTo>
                    <a:pt x="0" y="138137"/>
                  </a:lnTo>
                  <a:close/>
                </a:path>
              </a:pathLst>
            </a:custGeom>
            <a:ln w="25908">
              <a:solidFill>
                <a:srgbClr val="25406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12995" y="3107279"/>
            <a:ext cx="9607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100"/>
              </a:spcBef>
            </a:pPr>
            <a:r>
              <a:rPr sz="1500" b="1" spc="-20" dirty="0">
                <a:latin typeface="Calibri"/>
                <a:cs typeface="Calibri"/>
              </a:rPr>
              <a:t>SOIL </a:t>
            </a:r>
            <a:r>
              <a:rPr sz="1500" b="1" spc="-10" dirty="0">
                <a:latin typeface="Calibri"/>
                <a:cs typeface="Calibri"/>
              </a:rPr>
              <a:t>STRUCTURE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71357" y="2469080"/>
            <a:ext cx="97536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Transport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processes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08390" y="3174540"/>
            <a:ext cx="73025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Soil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states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Watercontents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Potentials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Concentrations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Temperature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93151" y="1746475"/>
            <a:ext cx="11029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067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Climate/weather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650">
              <a:latin typeface="Calibri"/>
              <a:cs typeface="Calibri"/>
            </a:endParaRPr>
          </a:p>
          <a:p>
            <a:pPr marL="12700" marR="608965">
              <a:lnSpc>
                <a:spcPct val="101099"/>
              </a:lnSpc>
            </a:pPr>
            <a:r>
              <a:rPr sz="900" i="1" spc="-10" dirty="0">
                <a:latin typeface="Calibri"/>
                <a:cs typeface="Calibri"/>
              </a:rPr>
              <a:t>Boundary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conditions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126416" y="3675828"/>
            <a:ext cx="918844" cy="662940"/>
            <a:chOff x="6126416" y="3675828"/>
            <a:chExt cx="918844" cy="662940"/>
          </a:xfrm>
        </p:grpSpPr>
        <p:sp>
          <p:nvSpPr>
            <p:cNvPr id="19" name="object 19"/>
            <p:cNvSpPr/>
            <p:nvPr/>
          </p:nvSpPr>
          <p:spPr>
            <a:xfrm>
              <a:off x="6138666" y="3688080"/>
              <a:ext cx="892810" cy="636905"/>
            </a:xfrm>
            <a:custGeom>
              <a:avLst/>
              <a:gdLst/>
              <a:ahLst/>
              <a:cxnLst/>
              <a:rect l="l" t="t" r="r" b="b"/>
              <a:pathLst>
                <a:path w="892809" h="636904">
                  <a:moveTo>
                    <a:pt x="786561" y="0"/>
                  </a:moveTo>
                  <a:lnTo>
                    <a:pt x="106133" y="0"/>
                  </a:lnTo>
                  <a:lnTo>
                    <a:pt x="64820" y="8331"/>
                  </a:lnTo>
                  <a:lnTo>
                    <a:pt x="31089" y="31076"/>
                  </a:lnTo>
                  <a:lnTo>
                    <a:pt x="8343" y="64795"/>
                  </a:lnTo>
                  <a:lnTo>
                    <a:pt x="0" y="106083"/>
                  </a:lnTo>
                  <a:lnTo>
                    <a:pt x="0" y="530440"/>
                  </a:lnTo>
                  <a:lnTo>
                    <a:pt x="8343" y="571728"/>
                  </a:lnTo>
                  <a:lnTo>
                    <a:pt x="31089" y="605447"/>
                  </a:lnTo>
                  <a:lnTo>
                    <a:pt x="64820" y="628192"/>
                  </a:lnTo>
                  <a:lnTo>
                    <a:pt x="106133" y="636524"/>
                  </a:lnTo>
                  <a:lnTo>
                    <a:pt x="786561" y="636524"/>
                  </a:lnTo>
                  <a:lnTo>
                    <a:pt x="827874" y="628192"/>
                  </a:lnTo>
                  <a:lnTo>
                    <a:pt x="861606" y="605447"/>
                  </a:lnTo>
                  <a:lnTo>
                    <a:pt x="884351" y="571728"/>
                  </a:lnTo>
                  <a:lnTo>
                    <a:pt x="892682" y="530440"/>
                  </a:lnTo>
                  <a:lnTo>
                    <a:pt x="892682" y="106083"/>
                  </a:lnTo>
                  <a:lnTo>
                    <a:pt x="884351" y="64795"/>
                  </a:lnTo>
                  <a:lnTo>
                    <a:pt x="861606" y="31076"/>
                  </a:lnTo>
                  <a:lnTo>
                    <a:pt x="827874" y="8331"/>
                  </a:lnTo>
                  <a:lnTo>
                    <a:pt x="786561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39433" y="3688845"/>
              <a:ext cx="892810" cy="636905"/>
            </a:xfrm>
            <a:custGeom>
              <a:avLst/>
              <a:gdLst/>
              <a:ahLst/>
              <a:cxnLst/>
              <a:rect l="l" t="t" r="r" b="b"/>
              <a:pathLst>
                <a:path w="892809" h="636904">
                  <a:moveTo>
                    <a:pt x="0" y="106083"/>
                  </a:moveTo>
                  <a:lnTo>
                    <a:pt x="8343" y="64795"/>
                  </a:lnTo>
                  <a:lnTo>
                    <a:pt x="31089" y="31064"/>
                  </a:lnTo>
                  <a:lnTo>
                    <a:pt x="64820" y="8331"/>
                  </a:lnTo>
                  <a:lnTo>
                    <a:pt x="106121" y="0"/>
                  </a:lnTo>
                  <a:lnTo>
                    <a:pt x="786561" y="0"/>
                  </a:lnTo>
                  <a:lnTo>
                    <a:pt x="827862" y="8331"/>
                  </a:lnTo>
                  <a:lnTo>
                    <a:pt x="861593" y="31064"/>
                  </a:lnTo>
                  <a:lnTo>
                    <a:pt x="884339" y="64795"/>
                  </a:lnTo>
                  <a:lnTo>
                    <a:pt x="892683" y="106083"/>
                  </a:lnTo>
                  <a:lnTo>
                    <a:pt x="892683" y="530428"/>
                  </a:lnTo>
                  <a:lnTo>
                    <a:pt x="884339" y="571728"/>
                  </a:lnTo>
                  <a:lnTo>
                    <a:pt x="861593" y="605447"/>
                  </a:lnTo>
                  <a:lnTo>
                    <a:pt x="827862" y="628180"/>
                  </a:lnTo>
                  <a:lnTo>
                    <a:pt x="786561" y="636524"/>
                  </a:lnTo>
                  <a:lnTo>
                    <a:pt x="106121" y="636524"/>
                  </a:lnTo>
                  <a:lnTo>
                    <a:pt x="64820" y="628180"/>
                  </a:lnTo>
                  <a:lnTo>
                    <a:pt x="31089" y="605447"/>
                  </a:lnTo>
                  <a:lnTo>
                    <a:pt x="8343" y="571728"/>
                  </a:lnTo>
                  <a:lnTo>
                    <a:pt x="0" y="530428"/>
                  </a:lnTo>
                  <a:lnTo>
                    <a:pt x="0" y="106083"/>
                  </a:lnTo>
                  <a:close/>
                </a:path>
              </a:pathLst>
            </a:custGeom>
            <a:ln w="25908">
              <a:solidFill>
                <a:srgbClr val="4F6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233876" y="3696265"/>
            <a:ext cx="676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Plant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biomass</a:t>
            </a:r>
            <a:endParaRPr sz="900">
              <a:latin typeface="Calibri"/>
              <a:cs typeface="Calibri"/>
            </a:endParaRPr>
          </a:p>
          <a:p>
            <a:pPr marL="12700" marR="344170" indent="-635" algn="just">
              <a:lnSpc>
                <a:spcPct val="100000"/>
              </a:lnSpc>
            </a:pPr>
            <a:r>
              <a:rPr sz="900" i="1" spc="-10" dirty="0">
                <a:latin typeface="Calibri"/>
                <a:cs typeface="Calibri"/>
              </a:rPr>
              <a:t>Leaves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Stems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Roots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39519" y="2903366"/>
            <a:ext cx="6515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Swell/shrink,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Consolidation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004316" y="4325114"/>
            <a:ext cx="1078865" cy="554990"/>
            <a:chOff x="1004316" y="4325114"/>
            <a:chExt cx="1078865" cy="554990"/>
          </a:xfrm>
        </p:grpSpPr>
        <p:sp>
          <p:nvSpPr>
            <p:cNvPr id="24" name="object 24"/>
            <p:cNvSpPr/>
            <p:nvPr/>
          </p:nvSpPr>
          <p:spPr>
            <a:xfrm>
              <a:off x="1016502" y="4337304"/>
              <a:ext cx="1052830" cy="528955"/>
            </a:xfrm>
            <a:custGeom>
              <a:avLst/>
              <a:gdLst/>
              <a:ahLst/>
              <a:cxnLst/>
              <a:rect l="l" t="t" r="r" b="b"/>
              <a:pathLst>
                <a:path w="1052830" h="528954">
                  <a:moveTo>
                    <a:pt x="964603" y="0"/>
                  </a:moveTo>
                  <a:lnTo>
                    <a:pt x="88112" y="0"/>
                  </a:lnTo>
                  <a:lnTo>
                    <a:pt x="53809" y="6921"/>
                  </a:lnTo>
                  <a:lnTo>
                    <a:pt x="25806" y="25806"/>
                  </a:lnTo>
                  <a:lnTo>
                    <a:pt x="6934" y="53809"/>
                  </a:lnTo>
                  <a:lnTo>
                    <a:pt x="0" y="88112"/>
                  </a:lnTo>
                  <a:lnTo>
                    <a:pt x="0" y="440588"/>
                  </a:lnTo>
                  <a:lnTo>
                    <a:pt x="6934" y="474891"/>
                  </a:lnTo>
                  <a:lnTo>
                    <a:pt x="25806" y="502894"/>
                  </a:lnTo>
                  <a:lnTo>
                    <a:pt x="53809" y="521779"/>
                  </a:lnTo>
                  <a:lnTo>
                    <a:pt x="88112" y="528701"/>
                  </a:lnTo>
                  <a:lnTo>
                    <a:pt x="964603" y="528701"/>
                  </a:lnTo>
                  <a:lnTo>
                    <a:pt x="998893" y="521779"/>
                  </a:lnTo>
                  <a:lnTo>
                    <a:pt x="1026909" y="502894"/>
                  </a:lnTo>
                  <a:lnTo>
                    <a:pt x="1045781" y="474891"/>
                  </a:lnTo>
                  <a:lnTo>
                    <a:pt x="1052703" y="440588"/>
                  </a:lnTo>
                  <a:lnTo>
                    <a:pt x="1052703" y="88112"/>
                  </a:lnTo>
                  <a:lnTo>
                    <a:pt x="1045781" y="53809"/>
                  </a:lnTo>
                  <a:lnTo>
                    <a:pt x="1026909" y="25806"/>
                  </a:lnTo>
                  <a:lnTo>
                    <a:pt x="998893" y="6921"/>
                  </a:lnTo>
                  <a:lnTo>
                    <a:pt x="964603" y="0"/>
                  </a:lnTo>
                  <a:close/>
                </a:path>
              </a:pathLst>
            </a:custGeom>
            <a:solidFill>
              <a:srgbClr val="EBF1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7270" y="4338068"/>
              <a:ext cx="1052830" cy="528955"/>
            </a:xfrm>
            <a:custGeom>
              <a:avLst/>
              <a:gdLst/>
              <a:ahLst/>
              <a:cxnLst/>
              <a:rect l="l" t="t" r="r" b="b"/>
              <a:pathLst>
                <a:path w="1052830" h="528954">
                  <a:moveTo>
                    <a:pt x="0" y="88112"/>
                  </a:moveTo>
                  <a:lnTo>
                    <a:pt x="6921" y="53809"/>
                  </a:lnTo>
                  <a:lnTo>
                    <a:pt x="25806" y="25806"/>
                  </a:lnTo>
                  <a:lnTo>
                    <a:pt x="53809" y="6921"/>
                  </a:lnTo>
                  <a:lnTo>
                    <a:pt x="88099" y="0"/>
                  </a:lnTo>
                  <a:lnTo>
                    <a:pt x="964603" y="0"/>
                  </a:lnTo>
                  <a:lnTo>
                    <a:pt x="998893" y="6921"/>
                  </a:lnTo>
                  <a:lnTo>
                    <a:pt x="1026896" y="25806"/>
                  </a:lnTo>
                  <a:lnTo>
                    <a:pt x="1045781" y="53809"/>
                  </a:lnTo>
                  <a:lnTo>
                    <a:pt x="1052703" y="88112"/>
                  </a:lnTo>
                  <a:lnTo>
                    <a:pt x="1052703" y="440575"/>
                  </a:lnTo>
                  <a:lnTo>
                    <a:pt x="1045781" y="474878"/>
                  </a:lnTo>
                  <a:lnTo>
                    <a:pt x="1026896" y="502894"/>
                  </a:lnTo>
                  <a:lnTo>
                    <a:pt x="998893" y="521779"/>
                  </a:lnTo>
                  <a:lnTo>
                    <a:pt x="964603" y="528701"/>
                  </a:lnTo>
                  <a:lnTo>
                    <a:pt x="88099" y="528701"/>
                  </a:lnTo>
                  <a:lnTo>
                    <a:pt x="53809" y="521779"/>
                  </a:lnTo>
                  <a:lnTo>
                    <a:pt x="25806" y="502894"/>
                  </a:lnTo>
                  <a:lnTo>
                    <a:pt x="6921" y="474878"/>
                  </a:lnTo>
                  <a:lnTo>
                    <a:pt x="0" y="440575"/>
                  </a:lnTo>
                  <a:lnTo>
                    <a:pt x="0" y="88112"/>
                  </a:lnTo>
                  <a:close/>
                </a:path>
              </a:pathLst>
            </a:custGeom>
            <a:ln w="25908">
              <a:solidFill>
                <a:srgbClr val="4F62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50094" y="4369456"/>
            <a:ext cx="78613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Macro-</a:t>
            </a:r>
            <a:r>
              <a:rPr sz="900" b="1" spc="-35" dirty="0">
                <a:latin typeface="Calibri"/>
                <a:cs typeface="Calibri"/>
              </a:rPr>
              <a:t> </a:t>
            </a:r>
            <a:r>
              <a:rPr sz="900" b="1" spc="-25" dirty="0">
                <a:latin typeface="Calibri"/>
                <a:cs typeface="Calibri"/>
              </a:rPr>
              <a:t>and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mesofauna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Biomass,</a:t>
            </a:r>
            <a:r>
              <a:rPr sz="900" spc="-35" dirty="0">
                <a:latin typeface="Calibri"/>
                <a:cs typeface="Calibri"/>
              </a:rPr>
              <a:t> </a:t>
            </a:r>
            <a:r>
              <a:rPr sz="900" spc="-10" dirty="0">
                <a:latin typeface="Calibri"/>
                <a:cs typeface="Calibri"/>
              </a:rPr>
              <a:t>activity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938720" y="3111948"/>
            <a:ext cx="1202690" cy="577850"/>
            <a:chOff x="938720" y="3111948"/>
            <a:chExt cx="1202690" cy="577850"/>
          </a:xfrm>
        </p:grpSpPr>
        <p:sp>
          <p:nvSpPr>
            <p:cNvPr id="28" name="object 28"/>
            <p:cNvSpPr/>
            <p:nvPr/>
          </p:nvSpPr>
          <p:spPr>
            <a:xfrm>
              <a:off x="950973" y="3124199"/>
              <a:ext cx="1176655" cy="551815"/>
            </a:xfrm>
            <a:custGeom>
              <a:avLst/>
              <a:gdLst/>
              <a:ahLst/>
              <a:cxnLst/>
              <a:rect l="l" t="t" r="r" b="b"/>
              <a:pathLst>
                <a:path w="1176655" h="551814">
                  <a:moveTo>
                    <a:pt x="1084465" y="0"/>
                  </a:moveTo>
                  <a:lnTo>
                    <a:pt x="91935" y="0"/>
                  </a:lnTo>
                  <a:lnTo>
                    <a:pt x="56159" y="7226"/>
                  </a:lnTo>
                  <a:lnTo>
                    <a:pt x="26936" y="26924"/>
                  </a:lnTo>
                  <a:lnTo>
                    <a:pt x="7226" y="56146"/>
                  </a:lnTo>
                  <a:lnTo>
                    <a:pt x="0" y="91922"/>
                  </a:lnTo>
                  <a:lnTo>
                    <a:pt x="0" y="459638"/>
                  </a:lnTo>
                  <a:lnTo>
                    <a:pt x="7226" y="495414"/>
                  </a:lnTo>
                  <a:lnTo>
                    <a:pt x="26936" y="524637"/>
                  </a:lnTo>
                  <a:lnTo>
                    <a:pt x="56159" y="544334"/>
                  </a:lnTo>
                  <a:lnTo>
                    <a:pt x="91935" y="551561"/>
                  </a:lnTo>
                  <a:lnTo>
                    <a:pt x="1084465" y="551561"/>
                  </a:lnTo>
                  <a:lnTo>
                    <a:pt x="1120254" y="544334"/>
                  </a:lnTo>
                  <a:lnTo>
                    <a:pt x="1149477" y="524637"/>
                  </a:lnTo>
                  <a:lnTo>
                    <a:pt x="1169174" y="495414"/>
                  </a:lnTo>
                  <a:lnTo>
                    <a:pt x="1176401" y="459638"/>
                  </a:lnTo>
                  <a:lnTo>
                    <a:pt x="1176401" y="91922"/>
                  </a:lnTo>
                  <a:lnTo>
                    <a:pt x="1169174" y="56146"/>
                  </a:lnTo>
                  <a:lnTo>
                    <a:pt x="1149477" y="26924"/>
                  </a:lnTo>
                  <a:lnTo>
                    <a:pt x="1120254" y="7226"/>
                  </a:lnTo>
                  <a:lnTo>
                    <a:pt x="1084465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1738" y="3124965"/>
              <a:ext cx="1176655" cy="551815"/>
            </a:xfrm>
            <a:custGeom>
              <a:avLst/>
              <a:gdLst/>
              <a:ahLst/>
              <a:cxnLst/>
              <a:rect l="l" t="t" r="r" b="b"/>
              <a:pathLst>
                <a:path w="1176655" h="551814">
                  <a:moveTo>
                    <a:pt x="0" y="91922"/>
                  </a:moveTo>
                  <a:lnTo>
                    <a:pt x="7226" y="56134"/>
                  </a:lnTo>
                  <a:lnTo>
                    <a:pt x="26924" y="26923"/>
                  </a:lnTo>
                  <a:lnTo>
                    <a:pt x="56159" y="7213"/>
                  </a:lnTo>
                  <a:lnTo>
                    <a:pt x="91935" y="0"/>
                  </a:lnTo>
                  <a:lnTo>
                    <a:pt x="1084465" y="0"/>
                  </a:lnTo>
                  <a:lnTo>
                    <a:pt x="1120241" y="7213"/>
                  </a:lnTo>
                  <a:lnTo>
                    <a:pt x="1149464" y="26923"/>
                  </a:lnTo>
                  <a:lnTo>
                    <a:pt x="1169174" y="56134"/>
                  </a:lnTo>
                  <a:lnTo>
                    <a:pt x="1176401" y="91922"/>
                  </a:lnTo>
                  <a:lnTo>
                    <a:pt x="1176401" y="459625"/>
                  </a:lnTo>
                  <a:lnTo>
                    <a:pt x="1169174" y="495414"/>
                  </a:lnTo>
                  <a:lnTo>
                    <a:pt x="1149464" y="524624"/>
                  </a:lnTo>
                  <a:lnTo>
                    <a:pt x="1120241" y="544334"/>
                  </a:lnTo>
                  <a:lnTo>
                    <a:pt x="1084465" y="551561"/>
                  </a:lnTo>
                  <a:lnTo>
                    <a:pt x="91935" y="551561"/>
                  </a:lnTo>
                  <a:lnTo>
                    <a:pt x="56159" y="544334"/>
                  </a:lnTo>
                  <a:lnTo>
                    <a:pt x="26924" y="524624"/>
                  </a:lnTo>
                  <a:lnTo>
                    <a:pt x="7226" y="495414"/>
                  </a:lnTo>
                  <a:lnTo>
                    <a:pt x="0" y="459625"/>
                  </a:lnTo>
                  <a:lnTo>
                    <a:pt x="0" y="91922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76858" y="3153540"/>
            <a:ext cx="9486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Soil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management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Tillage,</a:t>
            </a:r>
            <a:r>
              <a:rPr sz="900" i="1" spc="-2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traffic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Poaching/trampling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443984" y="4488176"/>
            <a:ext cx="1155065" cy="298450"/>
            <a:chOff x="4443984" y="4488176"/>
            <a:chExt cx="1155065" cy="298450"/>
          </a:xfrm>
        </p:grpSpPr>
        <p:sp>
          <p:nvSpPr>
            <p:cNvPr id="32" name="object 32"/>
            <p:cNvSpPr/>
            <p:nvPr/>
          </p:nvSpPr>
          <p:spPr>
            <a:xfrm>
              <a:off x="4456179" y="4500371"/>
              <a:ext cx="1129030" cy="273050"/>
            </a:xfrm>
            <a:custGeom>
              <a:avLst/>
              <a:gdLst/>
              <a:ahLst/>
              <a:cxnLst/>
              <a:rect l="l" t="t" r="r" b="b"/>
              <a:pathLst>
                <a:path w="1129029" h="273050">
                  <a:moveTo>
                    <a:pt x="1083449" y="0"/>
                  </a:moveTo>
                  <a:lnTo>
                    <a:pt x="45453" y="0"/>
                  </a:lnTo>
                  <a:lnTo>
                    <a:pt x="27762" y="3568"/>
                  </a:lnTo>
                  <a:lnTo>
                    <a:pt x="13309" y="13309"/>
                  </a:lnTo>
                  <a:lnTo>
                    <a:pt x="3568" y="27736"/>
                  </a:lnTo>
                  <a:lnTo>
                    <a:pt x="0" y="45427"/>
                  </a:lnTo>
                  <a:lnTo>
                    <a:pt x="0" y="227114"/>
                  </a:lnTo>
                  <a:lnTo>
                    <a:pt x="3568" y="244792"/>
                  </a:lnTo>
                  <a:lnTo>
                    <a:pt x="13309" y="259232"/>
                  </a:lnTo>
                  <a:lnTo>
                    <a:pt x="27762" y="268973"/>
                  </a:lnTo>
                  <a:lnTo>
                    <a:pt x="45453" y="272542"/>
                  </a:lnTo>
                  <a:lnTo>
                    <a:pt x="1083449" y="272542"/>
                  </a:lnTo>
                  <a:lnTo>
                    <a:pt x="1101140" y="268973"/>
                  </a:lnTo>
                  <a:lnTo>
                    <a:pt x="1115593" y="259232"/>
                  </a:lnTo>
                  <a:lnTo>
                    <a:pt x="1125321" y="244792"/>
                  </a:lnTo>
                  <a:lnTo>
                    <a:pt x="1128902" y="227114"/>
                  </a:lnTo>
                  <a:lnTo>
                    <a:pt x="1128902" y="45427"/>
                  </a:lnTo>
                  <a:lnTo>
                    <a:pt x="1125321" y="27736"/>
                  </a:lnTo>
                  <a:lnTo>
                    <a:pt x="1115593" y="13309"/>
                  </a:lnTo>
                  <a:lnTo>
                    <a:pt x="1101140" y="3568"/>
                  </a:lnTo>
                  <a:lnTo>
                    <a:pt x="1083449" y="0"/>
                  </a:lnTo>
                  <a:close/>
                </a:path>
              </a:pathLst>
            </a:custGeom>
            <a:solidFill>
              <a:srgbClr val="DDD9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456938" y="4501130"/>
              <a:ext cx="1129030" cy="273050"/>
            </a:xfrm>
            <a:custGeom>
              <a:avLst/>
              <a:gdLst/>
              <a:ahLst/>
              <a:cxnLst/>
              <a:rect l="l" t="t" r="r" b="b"/>
              <a:pathLst>
                <a:path w="1129029" h="273050">
                  <a:moveTo>
                    <a:pt x="0" y="45427"/>
                  </a:moveTo>
                  <a:lnTo>
                    <a:pt x="3568" y="27749"/>
                  </a:lnTo>
                  <a:lnTo>
                    <a:pt x="13309" y="13309"/>
                  </a:lnTo>
                  <a:lnTo>
                    <a:pt x="27762" y="3568"/>
                  </a:lnTo>
                  <a:lnTo>
                    <a:pt x="45453" y="0"/>
                  </a:lnTo>
                  <a:lnTo>
                    <a:pt x="1083449" y="0"/>
                  </a:lnTo>
                  <a:lnTo>
                    <a:pt x="1101140" y="3568"/>
                  </a:lnTo>
                  <a:lnTo>
                    <a:pt x="1115593" y="13309"/>
                  </a:lnTo>
                  <a:lnTo>
                    <a:pt x="1125334" y="27749"/>
                  </a:lnTo>
                  <a:lnTo>
                    <a:pt x="1128903" y="45427"/>
                  </a:lnTo>
                  <a:lnTo>
                    <a:pt x="1128903" y="227126"/>
                  </a:lnTo>
                  <a:lnTo>
                    <a:pt x="1125334" y="244805"/>
                  </a:lnTo>
                  <a:lnTo>
                    <a:pt x="1115593" y="259245"/>
                  </a:lnTo>
                  <a:lnTo>
                    <a:pt x="1101140" y="268973"/>
                  </a:lnTo>
                  <a:lnTo>
                    <a:pt x="1083449" y="272541"/>
                  </a:lnTo>
                  <a:lnTo>
                    <a:pt x="45453" y="272541"/>
                  </a:lnTo>
                  <a:lnTo>
                    <a:pt x="27762" y="268973"/>
                  </a:lnTo>
                  <a:lnTo>
                    <a:pt x="13309" y="259245"/>
                  </a:lnTo>
                  <a:lnTo>
                    <a:pt x="3568" y="244805"/>
                  </a:lnTo>
                  <a:lnTo>
                    <a:pt x="0" y="227126"/>
                  </a:lnTo>
                  <a:lnTo>
                    <a:pt x="0" y="45427"/>
                  </a:lnTo>
                  <a:close/>
                </a:path>
              </a:pathLst>
            </a:custGeom>
            <a:ln w="25908">
              <a:solidFill>
                <a:srgbClr val="4A452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4524961" y="4535303"/>
            <a:ext cx="91821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Soil </a:t>
            </a:r>
            <a:r>
              <a:rPr sz="900" b="1" spc="-10" dirty="0">
                <a:latin typeface="Calibri"/>
                <a:cs typeface="Calibri"/>
              </a:rPr>
              <a:t>organic</a:t>
            </a:r>
            <a:r>
              <a:rPr sz="900" b="1" spc="-25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matter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82853" y="3781044"/>
            <a:ext cx="116205" cy="490855"/>
            <a:chOff x="1482853" y="3781044"/>
            <a:chExt cx="116205" cy="490855"/>
          </a:xfrm>
        </p:grpSpPr>
        <p:sp>
          <p:nvSpPr>
            <p:cNvPr id="36" name="object 36"/>
            <p:cNvSpPr/>
            <p:nvPr/>
          </p:nvSpPr>
          <p:spPr>
            <a:xfrm>
              <a:off x="1536954" y="3793998"/>
              <a:ext cx="4445" cy="464820"/>
            </a:xfrm>
            <a:custGeom>
              <a:avLst/>
              <a:gdLst/>
              <a:ahLst/>
              <a:cxnLst/>
              <a:rect l="l" t="t" r="r" b="b"/>
              <a:pathLst>
                <a:path w="4444" h="464820">
                  <a:moveTo>
                    <a:pt x="0" y="0"/>
                  </a:moveTo>
                  <a:lnTo>
                    <a:pt x="4432" y="4644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95807" y="4181094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69" h="77470">
                  <a:moveTo>
                    <a:pt x="89788" y="0"/>
                  </a:moveTo>
                  <a:lnTo>
                    <a:pt x="45707" y="77190"/>
                  </a:lnTo>
                  <a:lnTo>
                    <a:pt x="0" y="93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4916423" y="2779777"/>
            <a:ext cx="116205" cy="259079"/>
            <a:chOff x="4916423" y="2779777"/>
            <a:chExt cx="116205" cy="259079"/>
          </a:xfrm>
        </p:grpSpPr>
        <p:sp>
          <p:nvSpPr>
            <p:cNvPr id="39" name="object 39"/>
            <p:cNvSpPr/>
            <p:nvPr/>
          </p:nvSpPr>
          <p:spPr>
            <a:xfrm>
              <a:off x="4975097" y="2792729"/>
              <a:ext cx="0" cy="233045"/>
            </a:xfrm>
            <a:custGeom>
              <a:avLst/>
              <a:gdLst/>
              <a:ahLst/>
              <a:cxnLst/>
              <a:rect l="l" t="t" r="r" b="b"/>
              <a:pathLst>
                <a:path h="233044">
                  <a:moveTo>
                    <a:pt x="0" y="0"/>
                  </a:moveTo>
                  <a:lnTo>
                    <a:pt x="0" y="2329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929379" y="2948177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69">
                  <a:moveTo>
                    <a:pt x="89788" y="0"/>
                  </a:moveTo>
                  <a:lnTo>
                    <a:pt x="44894" y="7734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929377" y="2792731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69">
                  <a:moveTo>
                    <a:pt x="0" y="77342"/>
                  </a:moveTo>
                  <a:lnTo>
                    <a:pt x="44894" y="0"/>
                  </a:lnTo>
                  <a:lnTo>
                    <a:pt x="89789" y="7734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4916425" y="2042922"/>
            <a:ext cx="116205" cy="325120"/>
            <a:chOff x="4916425" y="2042922"/>
            <a:chExt cx="116205" cy="325120"/>
          </a:xfrm>
        </p:grpSpPr>
        <p:sp>
          <p:nvSpPr>
            <p:cNvPr id="43" name="object 43"/>
            <p:cNvSpPr/>
            <p:nvPr/>
          </p:nvSpPr>
          <p:spPr>
            <a:xfrm>
              <a:off x="4975097" y="2042922"/>
              <a:ext cx="0" cy="312420"/>
            </a:xfrm>
            <a:custGeom>
              <a:avLst/>
              <a:gdLst/>
              <a:ahLst/>
              <a:cxnLst/>
              <a:rect l="l" t="t" r="r" b="b"/>
              <a:pathLst>
                <a:path h="312419">
                  <a:moveTo>
                    <a:pt x="0" y="0"/>
                  </a:moveTo>
                  <a:lnTo>
                    <a:pt x="0" y="31217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29379" y="2277618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69">
                  <a:moveTo>
                    <a:pt x="89788" y="0"/>
                  </a:moveTo>
                  <a:lnTo>
                    <a:pt x="44894" y="7734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5658606" y="4419601"/>
            <a:ext cx="765175" cy="251460"/>
            <a:chOff x="5658606" y="4419601"/>
            <a:chExt cx="765175" cy="251460"/>
          </a:xfrm>
        </p:grpSpPr>
        <p:sp>
          <p:nvSpPr>
            <p:cNvPr id="46" name="object 46"/>
            <p:cNvSpPr/>
            <p:nvPr/>
          </p:nvSpPr>
          <p:spPr>
            <a:xfrm>
              <a:off x="5671566" y="4432555"/>
              <a:ext cx="739140" cy="179705"/>
            </a:xfrm>
            <a:custGeom>
              <a:avLst/>
              <a:gdLst/>
              <a:ahLst/>
              <a:cxnLst/>
              <a:rect l="l" t="t" r="r" b="b"/>
              <a:pathLst>
                <a:path w="739139" h="179704">
                  <a:moveTo>
                    <a:pt x="0" y="179476"/>
                  </a:moveTo>
                  <a:lnTo>
                    <a:pt x="738670" y="179476"/>
                  </a:lnTo>
                  <a:lnTo>
                    <a:pt x="738670" y="0"/>
                  </a:lnTo>
                  <a:lnTo>
                    <a:pt x="73157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5671560" y="4566665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866" y="0"/>
                  </a:moveTo>
                  <a:lnTo>
                    <a:pt x="0" y="45656"/>
                  </a:lnTo>
                  <a:lnTo>
                    <a:pt x="78866" y="9131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3814508" y="2490152"/>
            <a:ext cx="2270760" cy="1943100"/>
            <a:chOff x="3814508" y="2490152"/>
            <a:chExt cx="2270760" cy="1943100"/>
          </a:xfrm>
        </p:grpSpPr>
        <p:sp>
          <p:nvSpPr>
            <p:cNvPr id="49" name="object 49"/>
            <p:cNvSpPr/>
            <p:nvPr/>
          </p:nvSpPr>
          <p:spPr>
            <a:xfrm>
              <a:off x="4975098" y="4013453"/>
              <a:ext cx="0" cy="405765"/>
            </a:xfrm>
            <a:custGeom>
              <a:avLst/>
              <a:gdLst/>
              <a:ahLst/>
              <a:cxnLst/>
              <a:rect l="l" t="t" r="r" b="b"/>
              <a:pathLst>
                <a:path h="405764">
                  <a:moveTo>
                    <a:pt x="0" y="0"/>
                  </a:moveTo>
                  <a:lnTo>
                    <a:pt x="0" y="40529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4929379" y="4341113"/>
              <a:ext cx="90170" cy="79375"/>
            </a:xfrm>
            <a:custGeom>
              <a:avLst/>
              <a:gdLst/>
              <a:ahLst/>
              <a:cxnLst/>
              <a:rect l="l" t="t" r="r" b="b"/>
              <a:pathLst>
                <a:path w="90170" h="79375">
                  <a:moveTo>
                    <a:pt x="89788" y="0"/>
                  </a:moveTo>
                  <a:lnTo>
                    <a:pt x="44894" y="78867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072886" y="3353561"/>
              <a:ext cx="320040" cy="0"/>
            </a:xfrm>
            <a:custGeom>
              <a:avLst/>
              <a:gdLst/>
              <a:ahLst/>
              <a:cxnLst/>
              <a:rect l="l" t="t" r="r" b="b"/>
              <a:pathLst>
                <a:path w="320039">
                  <a:moveTo>
                    <a:pt x="32002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07353" y="3313937"/>
              <a:ext cx="79375" cy="90170"/>
            </a:xfrm>
            <a:custGeom>
              <a:avLst/>
              <a:gdLst/>
              <a:ahLst/>
              <a:cxnLst/>
              <a:rect l="l" t="t" r="r" b="b"/>
              <a:pathLst>
                <a:path w="79375" h="90170">
                  <a:moveTo>
                    <a:pt x="78866" y="0"/>
                  </a:moveTo>
                  <a:lnTo>
                    <a:pt x="0" y="44894"/>
                  </a:lnTo>
                  <a:lnTo>
                    <a:pt x="78866" y="8978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827526" y="2548889"/>
              <a:ext cx="525780" cy="0"/>
            </a:xfrm>
            <a:custGeom>
              <a:avLst/>
              <a:gdLst/>
              <a:ahLst/>
              <a:cxnLst/>
              <a:rect l="l" t="t" r="r" b="b"/>
              <a:pathLst>
                <a:path w="525779">
                  <a:moveTo>
                    <a:pt x="0" y="0"/>
                  </a:moveTo>
                  <a:lnTo>
                    <a:pt x="52547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275582" y="2503169"/>
              <a:ext cx="77470" cy="91440"/>
            </a:xfrm>
            <a:custGeom>
              <a:avLst/>
              <a:gdLst/>
              <a:ahLst/>
              <a:cxnLst/>
              <a:rect l="l" t="t" r="r" b="b"/>
              <a:pathLst>
                <a:path w="77470" h="91439">
                  <a:moveTo>
                    <a:pt x="0" y="0"/>
                  </a:moveTo>
                  <a:lnTo>
                    <a:pt x="77343" y="45656"/>
                  </a:lnTo>
                  <a:lnTo>
                    <a:pt x="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700522" y="3856481"/>
              <a:ext cx="371475" cy="0"/>
            </a:xfrm>
            <a:custGeom>
              <a:avLst/>
              <a:gdLst/>
              <a:ahLst/>
              <a:cxnLst/>
              <a:rect l="l" t="t" r="r" b="b"/>
              <a:pathLst>
                <a:path w="371475">
                  <a:moveTo>
                    <a:pt x="0" y="0"/>
                  </a:moveTo>
                  <a:lnTo>
                    <a:pt x="37134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993130" y="3810761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0" y="0"/>
                  </a:moveTo>
                  <a:lnTo>
                    <a:pt x="78867" y="45656"/>
                  </a:lnTo>
                  <a:lnTo>
                    <a:pt x="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700516" y="3810760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866" y="91313"/>
                  </a:moveTo>
                  <a:lnTo>
                    <a:pt x="0" y="45656"/>
                  </a:lnTo>
                  <a:lnTo>
                    <a:pt x="78866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3440912" y="4371667"/>
            <a:ext cx="60134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Aggregation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2162492" y="3294824"/>
            <a:ext cx="992505" cy="1323340"/>
            <a:chOff x="2162492" y="3294824"/>
            <a:chExt cx="992505" cy="1323340"/>
          </a:xfrm>
        </p:grpSpPr>
        <p:sp>
          <p:nvSpPr>
            <p:cNvPr id="60" name="object 60"/>
            <p:cNvSpPr/>
            <p:nvPr/>
          </p:nvSpPr>
          <p:spPr>
            <a:xfrm>
              <a:off x="2213612" y="3726941"/>
              <a:ext cx="878840" cy="830580"/>
            </a:xfrm>
            <a:custGeom>
              <a:avLst/>
              <a:gdLst/>
              <a:ahLst/>
              <a:cxnLst/>
              <a:rect l="l" t="t" r="r" b="b"/>
              <a:pathLst>
                <a:path w="878839" h="830579">
                  <a:moveTo>
                    <a:pt x="878814" y="0"/>
                  </a:moveTo>
                  <a:lnTo>
                    <a:pt x="878814" y="830097"/>
                  </a:lnTo>
                  <a:lnTo>
                    <a:pt x="0" y="830097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13615" y="4514852"/>
              <a:ext cx="80645" cy="90170"/>
            </a:xfrm>
            <a:custGeom>
              <a:avLst/>
              <a:gdLst/>
              <a:ahLst/>
              <a:cxnLst/>
              <a:rect l="l" t="t" r="r" b="b"/>
              <a:pathLst>
                <a:path w="80644" h="90170">
                  <a:moveTo>
                    <a:pt x="77431" y="89738"/>
                  </a:moveTo>
                  <a:lnTo>
                    <a:pt x="0" y="42189"/>
                  </a:lnTo>
                  <a:lnTo>
                    <a:pt x="8063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050285" y="3653792"/>
              <a:ext cx="91440" cy="77470"/>
            </a:xfrm>
            <a:custGeom>
              <a:avLst/>
              <a:gdLst/>
              <a:ahLst/>
              <a:cxnLst/>
              <a:rect l="l" t="t" r="r" b="b"/>
              <a:pathLst>
                <a:path w="91439" h="77470">
                  <a:moveTo>
                    <a:pt x="0" y="77343"/>
                  </a:moveTo>
                  <a:lnTo>
                    <a:pt x="45656" y="0"/>
                  </a:lnTo>
                  <a:lnTo>
                    <a:pt x="91313" y="7734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175509" y="3356609"/>
              <a:ext cx="324485" cy="0"/>
            </a:xfrm>
            <a:custGeom>
              <a:avLst/>
              <a:gdLst/>
              <a:ahLst/>
              <a:cxnLst/>
              <a:rect l="l" t="t" r="r" b="b"/>
              <a:pathLst>
                <a:path w="324485">
                  <a:moveTo>
                    <a:pt x="0" y="0"/>
                  </a:moveTo>
                  <a:lnTo>
                    <a:pt x="324307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503169" y="3307841"/>
              <a:ext cx="79375" cy="90170"/>
            </a:xfrm>
            <a:custGeom>
              <a:avLst/>
              <a:gdLst/>
              <a:ahLst/>
              <a:cxnLst/>
              <a:rect l="l" t="t" r="r" b="b"/>
              <a:pathLst>
                <a:path w="79375" h="90170">
                  <a:moveTo>
                    <a:pt x="0" y="0"/>
                  </a:moveTo>
                  <a:lnTo>
                    <a:pt x="78867" y="44894"/>
                  </a:lnTo>
                  <a:lnTo>
                    <a:pt x="0" y="89789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5814659" y="1646133"/>
            <a:ext cx="586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Assimilation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766767" y="4681370"/>
            <a:ext cx="69532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Decomposition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191920" y="3464303"/>
            <a:ext cx="564515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i="1" spc="-10" dirty="0">
                <a:latin typeface="Calibri"/>
                <a:cs typeface="Calibri"/>
              </a:rPr>
              <a:t>Loosening,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compaction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2200587" y="3448748"/>
            <a:ext cx="2728595" cy="1266825"/>
            <a:chOff x="2200587" y="3448748"/>
            <a:chExt cx="2728595" cy="1266825"/>
          </a:xfrm>
        </p:grpSpPr>
        <p:sp>
          <p:nvSpPr>
            <p:cNvPr id="69" name="object 69"/>
            <p:cNvSpPr/>
            <p:nvPr/>
          </p:nvSpPr>
          <p:spPr>
            <a:xfrm>
              <a:off x="2213609" y="4656581"/>
              <a:ext cx="2165985" cy="0"/>
            </a:xfrm>
            <a:custGeom>
              <a:avLst/>
              <a:gdLst/>
              <a:ahLst/>
              <a:cxnLst/>
              <a:rect l="l" t="t" r="r" b="b"/>
              <a:pathLst>
                <a:path w="2165985">
                  <a:moveTo>
                    <a:pt x="216561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213604" y="4610861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867" y="0"/>
                  </a:moveTo>
                  <a:lnTo>
                    <a:pt x="0" y="45656"/>
                  </a:lnTo>
                  <a:lnTo>
                    <a:pt x="78867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18509" y="3734563"/>
              <a:ext cx="1061085" cy="830580"/>
            </a:xfrm>
            <a:custGeom>
              <a:avLst/>
              <a:gdLst/>
              <a:ahLst/>
              <a:cxnLst/>
              <a:rect l="l" t="t" r="r" b="b"/>
              <a:pathLst>
                <a:path w="1061085" h="830579">
                  <a:moveTo>
                    <a:pt x="1060589" y="830465"/>
                  </a:moveTo>
                  <a:lnTo>
                    <a:pt x="0" y="830465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75837" y="3656839"/>
              <a:ext cx="90170" cy="78105"/>
            </a:xfrm>
            <a:custGeom>
              <a:avLst/>
              <a:gdLst/>
              <a:ahLst/>
              <a:cxnLst/>
              <a:rect l="l" t="t" r="r" b="b"/>
              <a:pathLst>
                <a:path w="90170" h="78104">
                  <a:moveTo>
                    <a:pt x="0" y="77635"/>
                  </a:moveTo>
                  <a:lnTo>
                    <a:pt x="44386" y="0"/>
                  </a:lnTo>
                  <a:lnTo>
                    <a:pt x="89789" y="7703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4344161" y="3461765"/>
              <a:ext cx="231775" cy="946150"/>
            </a:xfrm>
            <a:custGeom>
              <a:avLst/>
              <a:gdLst/>
              <a:ahLst/>
              <a:cxnLst/>
              <a:rect l="l" t="t" r="r" b="b"/>
              <a:pathLst>
                <a:path w="231775" h="946150">
                  <a:moveTo>
                    <a:pt x="0" y="0"/>
                  </a:moveTo>
                  <a:lnTo>
                    <a:pt x="0" y="636612"/>
                  </a:lnTo>
                  <a:lnTo>
                    <a:pt x="231609" y="636612"/>
                  </a:lnTo>
                  <a:lnTo>
                    <a:pt x="231609" y="94588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4530089" y="4330445"/>
              <a:ext cx="91440" cy="77470"/>
            </a:xfrm>
            <a:custGeom>
              <a:avLst/>
              <a:gdLst/>
              <a:ahLst/>
              <a:cxnLst/>
              <a:rect l="l" t="t" r="r" b="b"/>
              <a:pathLst>
                <a:path w="91439" h="77470">
                  <a:moveTo>
                    <a:pt x="0" y="0"/>
                  </a:moveTo>
                  <a:lnTo>
                    <a:pt x="45656" y="77342"/>
                  </a:lnTo>
                  <a:lnTo>
                    <a:pt x="91313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639817" y="4210049"/>
              <a:ext cx="276225" cy="0"/>
            </a:xfrm>
            <a:custGeom>
              <a:avLst/>
              <a:gdLst/>
              <a:ahLst/>
              <a:cxnLst/>
              <a:rect l="l" t="t" r="r" b="b"/>
              <a:pathLst>
                <a:path w="276225">
                  <a:moveTo>
                    <a:pt x="27576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518151" y="3731511"/>
              <a:ext cx="965835" cy="478155"/>
            </a:xfrm>
            <a:custGeom>
              <a:avLst/>
              <a:gdLst/>
              <a:ahLst/>
              <a:cxnLst/>
              <a:rect l="l" t="t" r="r" b="b"/>
              <a:pathLst>
                <a:path w="965835" h="478154">
                  <a:moveTo>
                    <a:pt x="965720" y="478142"/>
                  </a:moveTo>
                  <a:lnTo>
                    <a:pt x="0" y="478142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2335250" y="4180479"/>
            <a:ext cx="600710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i="1" spc="-10" dirty="0">
                <a:latin typeface="Calibri"/>
                <a:cs typeface="Calibri"/>
              </a:rPr>
              <a:t>Burrowing,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compression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592165" y="3790252"/>
            <a:ext cx="600710" cy="30162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85"/>
              </a:spcBef>
            </a:pPr>
            <a:r>
              <a:rPr sz="900" i="1" spc="-10" dirty="0">
                <a:latin typeface="Calibri"/>
                <a:cs typeface="Calibri"/>
              </a:rPr>
              <a:t>Drilling,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compression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669036" y="1464564"/>
            <a:ext cx="6464300" cy="3191510"/>
            <a:chOff x="669036" y="1464564"/>
            <a:chExt cx="6464300" cy="3191510"/>
          </a:xfrm>
        </p:grpSpPr>
        <p:sp>
          <p:nvSpPr>
            <p:cNvPr id="80" name="object 80"/>
            <p:cNvSpPr/>
            <p:nvPr/>
          </p:nvSpPr>
          <p:spPr>
            <a:xfrm>
              <a:off x="3342893" y="2928369"/>
              <a:ext cx="1437005" cy="141605"/>
            </a:xfrm>
            <a:custGeom>
              <a:avLst/>
              <a:gdLst/>
              <a:ahLst/>
              <a:cxnLst/>
              <a:rect l="l" t="t" r="r" b="b"/>
              <a:pathLst>
                <a:path w="1437004" h="141605">
                  <a:moveTo>
                    <a:pt x="1436547" y="141236"/>
                  </a:moveTo>
                  <a:lnTo>
                    <a:pt x="1429613" y="141236"/>
                  </a:lnTo>
                  <a:lnTo>
                    <a:pt x="1429613" y="0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81990" y="2928366"/>
              <a:ext cx="2519045" cy="0"/>
            </a:xfrm>
            <a:custGeom>
              <a:avLst/>
              <a:gdLst/>
              <a:ahLst/>
              <a:cxnLst/>
              <a:rect l="l" t="t" r="r" b="b"/>
              <a:pathLst>
                <a:path w="2519045">
                  <a:moveTo>
                    <a:pt x="2518727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681990" y="2942082"/>
              <a:ext cx="261620" cy="1655445"/>
            </a:xfrm>
            <a:custGeom>
              <a:avLst/>
              <a:gdLst/>
              <a:ahLst/>
              <a:cxnLst/>
              <a:rect l="l" t="t" r="r" b="b"/>
              <a:pathLst>
                <a:path w="261619" h="1655445">
                  <a:moveTo>
                    <a:pt x="0" y="0"/>
                  </a:moveTo>
                  <a:lnTo>
                    <a:pt x="0" y="1654822"/>
                  </a:lnTo>
                  <a:lnTo>
                    <a:pt x="261569" y="165482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866394" y="4551424"/>
              <a:ext cx="77470" cy="91440"/>
            </a:xfrm>
            <a:custGeom>
              <a:avLst/>
              <a:gdLst/>
              <a:ahLst/>
              <a:cxnLst/>
              <a:rect l="l" t="t" r="r" b="b"/>
              <a:pathLst>
                <a:path w="77469" h="91439">
                  <a:moveTo>
                    <a:pt x="0" y="91312"/>
                  </a:moveTo>
                  <a:lnTo>
                    <a:pt x="77343" y="45656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109721" y="1853945"/>
              <a:ext cx="1277620" cy="1009015"/>
            </a:xfrm>
            <a:custGeom>
              <a:avLst/>
              <a:gdLst/>
              <a:ahLst/>
              <a:cxnLst/>
              <a:rect l="l" t="t" r="r" b="b"/>
              <a:pathLst>
                <a:path w="1277620" h="1009014">
                  <a:moveTo>
                    <a:pt x="1277124" y="0"/>
                  </a:moveTo>
                  <a:lnTo>
                    <a:pt x="5791" y="0"/>
                  </a:lnTo>
                  <a:lnTo>
                    <a:pt x="5791" y="1008418"/>
                  </a:lnTo>
                  <a:lnTo>
                    <a:pt x="0" y="100841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072889" y="3472433"/>
              <a:ext cx="283210" cy="0"/>
            </a:xfrm>
            <a:custGeom>
              <a:avLst/>
              <a:gdLst/>
              <a:ahLst/>
              <a:cxnLst/>
              <a:rect l="l" t="t" r="r" b="b"/>
              <a:pathLst>
                <a:path w="283210">
                  <a:moveTo>
                    <a:pt x="0" y="0"/>
                  </a:moveTo>
                  <a:lnTo>
                    <a:pt x="2829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10408" y="3423667"/>
              <a:ext cx="77470" cy="90170"/>
            </a:xfrm>
            <a:custGeom>
              <a:avLst/>
              <a:gdLst/>
              <a:ahLst/>
              <a:cxnLst/>
              <a:rect l="l" t="t" r="r" b="b"/>
              <a:pathLst>
                <a:path w="77470" h="90170">
                  <a:moveTo>
                    <a:pt x="77342" y="89788"/>
                  </a:moveTo>
                  <a:lnTo>
                    <a:pt x="0" y="44894"/>
                  </a:lnTo>
                  <a:lnTo>
                    <a:pt x="77342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268218" y="2547369"/>
              <a:ext cx="600710" cy="494030"/>
            </a:xfrm>
            <a:custGeom>
              <a:avLst/>
              <a:gdLst/>
              <a:ahLst/>
              <a:cxnLst/>
              <a:rect l="l" t="t" r="r" b="b"/>
              <a:pathLst>
                <a:path w="600710" h="494030">
                  <a:moveTo>
                    <a:pt x="0" y="493687"/>
                  </a:moveTo>
                  <a:lnTo>
                    <a:pt x="0" y="1130"/>
                  </a:lnTo>
                  <a:lnTo>
                    <a:pt x="600329" y="1130"/>
                  </a:lnTo>
                  <a:lnTo>
                    <a:pt x="600329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117341" y="2952750"/>
              <a:ext cx="0" cy="55244"/>
            </a:xfrm>
            <a:custGeom>
              <a:avLst/>
              <a:gdLst/>
              <a:ahLst/>
              <a:cxnLst/>
              <a:rect l="l" t="t" r="r" b="b"/>
              <a:pathLst>
                <a:path h="55244">
                  <a:moveTo>
                    <a:pt x="0" y="0"/>
                  </a:moveTo>
                  <a:lnTo>
                    <a:pt x="0" y="54825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071620" y="2995422"/>
              <a:ext cx="91440" cy="77470"/>
            </a:xfrm>
            <a:custGeom>
              <a:avLst/>
              <a:gdLst/>
              <a:ahLst/>
              <a:cxnLst/>
              <a:rect l="l" t="t" r="r" b="b"/>
              <a:pathLst>
                <a:path w="91439" h="77469">
                  <a:moveTo>
                    <a:pt x="91312" y="0"/>
                  </a:moveTo>
                  <a:lnTo>
                    <a:pt x="45656" y="77343"/>
                  </a:ln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5078730" y="4210050"/>
              <a:ext cx="981710" cy="0"/>
            </a:xfrm>
            <a:custGeom>
              <a:avLst/>
              <a:gdLst/>
              <a:ahLst/>
              <a:cxnLst/>
              <a:rect l="l" t="t" r="r" b="b"/>
              <a:pathLst>
                <a:path w="981710">
                  <a:moveTo>
                    <a:pt x="0" y="0"/>
                  </a:moveTo>
                  <a:lnTo>
                    <a:pt x="981405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5982462" y="4164329"/>
              <a:ext cx="77470" cy="91440"/>
            </a:xfrm>
            <a:custGeom>
              <a:avLst/>
              <a:gdLst/>
              <a:ahLst/>
              <a:cxnLst/>
              <a:rect l="l" t="t" r="r" b="b"/>
              <a:pathLst>
                <a:path w="77470" h="91439">
                  <a:moveTo>
                    <a:pt x="0" y="0"/>
                  </a:moveTo>
                  <a:lnTo>
                    <a:pt x="77343" y="45656"/>
                  </a:lnTo>
                  <a:lnTo>
                    <a:pt x="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424421" y="2647950"/>
              <a:ext cx="0" cy="906780"/>
            </a:xfrm>
            <a:custGeom>
              <a:avLst/>
              <a:gdLst/>
              <a:ahLst/>
              <a:cxnLst/>
              <a:rect l="l" t="t" r="r" b="b"/>
              <a:pathLst>
                <a:path h="906779">
                  <a:moveTo>
                    <a:pt x="0" y="0"/>
                  </a:moveTo>
                  <a:lnTo>
                    <a:pt x="0" y="90650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6384038" y="3540251"/>
              <a:ext cx="77470" cy="79375"/>
            </a:xfrm>
            <a:custGeom>
              <a:avLst/>
              <a:gdLst/>
              <a:ahLst/>
              <a:cxnLst/>
              <a:rect l="l" t="t" r="r" b="b"/>
              <a:pathLst>
                <a:path w="77470" h="79375">
                  <a:moveTo>
                    <a:pt x="77342" y="0"/>
                  </a:moveTo>
                  <a:lnTo>
                    <a:pt x="0" y="0"/>
                  </a:lnTo>
                  <a:lnTo>
                    <a:pt x="38671" y="78867"/>
                  </a:lnTo>
                  <a:lnTo>
                    <a:pt x="773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5705094" y="3352038"/>
              <a:ext cx="628015" cy="3175"/>
            </a:xfrm>
            <a:custGeom>
              <a:avLst/>
              <a:gdLst/>
              <a:ahLst/>
              <a:cxnLst/>
              <a:rect l="l" t="t" r="r" b="b"/>
              <a:pathLst>
                <a:path w="628014" h="3175">
                  <a:moveTo>
                    <a:pt x="627824" y="0"/>
                  </a:moveTo>
                  <a:lnTo>
                    <a:pt x="0" y="288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5705097" y="3309366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78587" y="0"/>
                  </a:moveTo>
                  <a:lnTo>
                    <a:pt x="0" y="46101"/>
                  </a:lnTo>
                  <a:lnTo>
                    <a:pt x="79120" y="91313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6521957" y="3347466"/>
              <a:ext cx="611505" cy="0"/>
            </a:xfrm>
            <a:custGeom>
              <a:avLst/>
              <a:gdLst/>
              <a:ahLst/>
              <a:cxnLst/>
              <a:rect l="l" t="t" r="r" b="b"/>
              <a:pathLst>
                <a:path w="611504">
                  <a:moveTo>
                    <a:pt x="610946" y="0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7656" y="1464564"/>
              <a:ext cx="1816607" cy="1260347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3294707" y="1628575"/>
            <a:ext cx="7124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Surfacesealing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76401" y="4681408"/>
            <a:ext cx="5645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5" dirty="0">
                <a:latin typeface="Calibri"/>
                <a:cs typeface="Calibri"/>
              </a:rPr>
              <a:t>Food</a:t>
            </a:r>
            <a:r>
              <a:rPr sz="900" i="1" spc="-7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supply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663946" y="1852422"/>
            <a:ext cx="758825" cy="586740"/>
          </a:xfrm>
          <a:custGeom>
            <a:avLst/>
            <a:gdLst/>
            <a:ahLst/>
            <a:cxnLst/>
            <a:rect l="l" t="t" r="r" b="b"/>
            <a:pathLst>
              <a:path w="758825" h="586739">
                <a:moveTo>
                  <a:pt x="0" y="0"/>
                </a:moveTo>
                <a:lnTo>
                  <a:pt x="753122" y="0"/>
                </a:lnTo>
                <a:lnTo>
                  <a:pt x="753122" y="586511"/>
                </a:lnTo>
                <a:lnTo>
                  <a:pt x="758431" y="586511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5663946" y="2506979"/>
            <a:ext cx="902969" cy="77470"/>
            <a:chOff x="5663946" y="2506979"/>
            <a:chExt cx="902969" cy="77470"/>
          </a:xfrm>
        </p:grpSpPr>
        <p:sp>
          <p:nvSpPr>
            <p:cNvPr id="102" name="object 102"/>
            <p:cNvSpPr/>
            <p:nvPr/>
          </p:nvSpPr>
          <p:spPr>
            <a:xfrm>
              <a:off x="5663946" y="2547365"/>
              <a:ext cx="838200" cy="0"/>
            </a:xfrm>
            <a:custGeom>
              <a:avLst/>
              <a:gdLst/>
              <a:ahLst/>
              <a:cxnLst/>
              <a:rect l="l" t="t" r="r" b="b"/>
              <a:pathLst>
                <a:path w="838200">
                  <a:moveTo>
                    <a:pt x="0" y="0"/>
                  </a:moveTo>
                  <a:lnTo>
                    <a:pt x="83776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487668" y="2506979"/>
              <a:ext cx="79375" cy="77470"/>
            </a:xfrm>
            <a:custGeom>
              <a:avLst/>
              <a:gdLst/>
              <a:ahLst/>
              <a:cxnLst/>
              <a:rect l="l" t="t" r="r" b="b"/>
              <a:pathLst>
                <a:path w="79375" h="77469">
                  <a:moveTo>
                    <a:pt x="0" y="0"/>
                  </a:moveTo>
                  <a:lnTo>
                    <a:pt x="0" y="77343"/>
                  </a:lnTo>
                  <a:lnTo>
                    <a:pt x="78867" y="386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4" name="object 104"/>
          <p:cNvGrpSpPr/>
          <p:nvPr/>
        </p:nvGrpSpPr>
        <p:grpSpPr>
          <a:xfrm>
            <a:off x="6620256" y="2270760"/>
            <a:ext cx="1024255" cy="582295"/>
            <a:chOff x="6620256" y="2270760"/>
            <a:chExt cx="1024255" cy="582295"/>
          </a:xfrm>
        </p:grpSpPr>
        <p:sp>
          <p:nvSpPr>
            <p:cNvPr id="105" name="object 105"/>
            <p:cNvSpPr/>
            <p:nvPr/>
          </p:nvSpPr>
          <p:spPr>
            <a:xfrm>
              <a:off x="6632448" y="2282952"/>
              <a:ext cx="998219" cy="556260"/>
            </a:xfrm>
            <a:custGeom>
              <a:avLst/>
              <a:gdLst/>
              <a:ahLst/>
              <a:cxnLst/>
              <a:rect l="l" t="t" r="r" b="b"/>
              <a:pathLst>
                <a:path w="998220" h="556260">
                  <a:moveTo>
                    <a:pt x="905509" y="0"/>
                  </a:moveTo>
                  <a:lnTo>
                    <a:pt x="92709" y="0"/>
                  </a:lnTo>
                  <a:lnTo>
                    <a:pt x="56616" y="7289"/>
                  </a:lnTo>
                  <a:lnTo>
                    <a:pt x="27152" y="27152"/>
                  </a:lnTo>
                  <a:lnTo>
                    <a:pt x="7289" y="56616"/>
                  </a:lnTo>
                  <a:lnTo>
                    <a:pt x="0" y="92710"/>
                  </a:lnTo>
                  <a:lnTo>
                    <a:pt x="0" y="463550"/>
                  </a:lnTo>
                  <a:lnTo>
                    <a:pt x="7289" y="499630"/>
                  </a:lnTo>
                  <a:lnTo>
                    <a:pt x="27152" y="529107"/>
                  </a:lnTo>
                  <a:lnTo>
                    <a:pt x="56616" y="548970"/>
                  </a:lnTo>
                  <a:lnTo>
                    <a:pt x="92709" y="556260"/>
                  </a:lnTo>
                  <a:lnTo>
                    <a:pt x="905509" y="556260"/>
                  </a:lnTo>
                  <a:lnTo>
                    <a:pt x="941603" y="548970"/>
                  </a:lnTo>
                  <a:lnTo>
                    <a:pt x="971067" y="529107"/>
                  </a:lnTo>
                  <a:lnTo>
                    <a:pt x="990930" y="499630"/>
                  </a:lnTo>
                  <a:lnTo>
                    <a:pt x="998219" y="463550"/>
                  </a:lnTo>
                  <a:lnTo>
                    <a:pt x="998219" y="92710"/>
                  </a:lnTo>
                  <a:lnTo>
                    <a:pt x="990930" y="56616"/>
                  </a:lnTo>
                  <a:lnTo>
                    <a:pt x="971067" y="27152"/>
                  </a:lnTo>
                  <a:lnTo>
                    <a:pt x="941603" y="7289"/>
                  </a:lnTo>
                  <a:lnTo>
                    <a:pt x="905509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6633210" y="2283714"/>
              <a:ext cx="998219" cy="556260"/>
            </a:xfrm>
            <a:custGeom>
              <a:avLst/>
              <a:gdLst/>
              <a:ahLst/>
              <a:cxnLst/>
              <a:rect l="l" t="t" r="r" b="b"/>
              <a:pathLst>
                <a:path w="998220" h="556260">
                  <a:moveTo>
                    <a:pt x="0" y="92710"/>
                  </a:moveTo>
                  <a:lnTo>
                    <a:pt x="7289" y="56616"/>
                  </a:lnTo>
                  <a:lnTo>
                    <a:pt x="27152" y="27152"/>
                  </a:lnTo>
                  <a:lnTo>
                    <a:pt x="56616" y="7289"/>
                  </a:lnTo>
                  <a:lnTo>
                    <a:pt x="92710" y="0"/>
                  </a:lnTo>
                  <a:lnTo>
                    <a:pt x="905510" y="0"/>
                  </a:lnTo>
                  <a:lnTo>
                    <a:pt x="941603" y="7289"/>
                  </a:lnTo>
                  <a:lnTo>
                    <a:pt x="971067" y="27152"/>
                  </a:lnTo>
                  <a:lnTo>
                    <a:pt x="990930" y="56616"/>
                  </a:lnTo>
                  <a:lnTo>
                    <a:pt x="998219" y="92710"/>
                  </a:lnTo>
                  <a:lnTo>
                    <a:pt x="998219" y="463550"/>
                  </a:lnTo>
                  <a:lnTo>
                    <a:pt x="990930" y="499630"/>
                  </a:lnTo>
                  <a:lnTo>
                    <a:pt x="971067" y="529107"/>
                  </a:lnTo>
                  <a:lnTo>
                    <a:pt x="941603" y="548970"/>
                  </a:lnTo>
                  <a:lnTo>
                    <a:pt x="905510" y="556260"/>
                  </a:lnTo>
                  <a:lnTo>
                    <a:pt x="92710" y="556260"/>
                  </a:lnTo>
                  <a:lnTo>
                    <a:pt x="56616" y="548970"/>
                  </a:lnTo>
                  <a:lnTo>
                    <a:pt x="27152" y="529107"/>
                  </a:lnTo>
                  <a:lnTo>
                    <a:pt x="7289" y="499630"/>
                  </a:lnTo>
                  <a:lnTo>
                    <a:pt x="0" y="463550"/>
                  </a:lnTo>
                  <a:lnTo>
                    <a:pt x="0" y="92710"/>
                  </a:lnTo>
                  <a:close/>
                </a:path>
              </a:pathLst>
            </a:custGeom>
            <a:ln w="25908">
              <a:solidFill>
                <a:srgbClr val="A7A8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 txBox="1"/>
          <p:nvPr/>
        </p:nvSpPr>
        <p:spPr>
          <a:xfrm>
            <a:off x="6736029" y="2332296"/>
            <a:ext cx="82296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Calibri"/>
                <a:cs typeface="Calibri"/>
              </a:rPr>
              <a:t>Off-site</a:t>
            </a:r>
            <a:r>
              <a:rPr sz="900" b="1" spc="-5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impacts</a:t>
            </a:r>
            <a:r>
              <a:rPr sz="900" b="1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Runoff,</a:t>
            </a:r>
            <a:r>
              <a:rPr sz="900" i="1" spc="-35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flooding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Erosion,</a:t>
            </a:r>
            <a:r>
              <a:rPr sz="900" i="1" spc="-5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Leaching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126061" y="3994852"/>
            <a:ext cx="7994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i="1" spc="-10" dirty="0">
                <a:latin typeface="Calibri"/>
                <a:cs typeface="Calibri"/>
              </a:rPr>
              <a:t>Root</a:t>
            </a:r>
            <a:r>
              <a:rPr sz="900" i="1" spc="-7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penetration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9" name="object 109"/>
          <p:cNvGrpSpPr/>
          <p:nvPr/>
        </p:nvGrpSpPr>
        <p:grpSpPr>
          <a:xfrm>
            <a:off x="7096506" y="3942588"/>
            <a:ext cx="258445" cy="117475"/>
            <a:chOff x="7096506" y="3942588"/>
            <a:chExt cx="258445" cy="117475"/>
          </a:xfrm>
        </p:grpSpPr>
        <p:sp>
          <p:nvSpPr>
            <p:cNvPr id="110" name="object 110"/>
            <p:cNvSpPr/>
            <p:nvPr/>
          </p:nvSpPr>
          <p:spPr>
            <a:xfrm>
              <a:off x="7096506" y="4001262"/>
              <a:ext cx="243840" cy="0"/>
            </a:xfrm>
            <a:custGeom>
              <a:avLst/>
              <a:gdLst/>
              <a:ahLst/>
              <a:cxnLst/>
              <a:rect l="l" t="t" r="r" b="b"/>
              <a:pathLst>
                <a:path w="243840">
                  <a:moveTo>
                    <a:pt x="0" y="0"/>
                  </a:moveTo>
                  <a:lnTo>
                    <a:pt x="243738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262622" y="3955542"/>
              <a:ext cx="79375" cy="91440"/>
            </a:xfrm>
            <a:custGeom>
              <a:avLst/>
              <a:gdLst/>
              <a:ahLst/>
              <a:cxnLst/>
              <a:rect l="l" t="t" r="r" b="b"/>
              <a:pathLst>
                <a:path w="79375" h="91439">
                  <a:moveTo>
                    <a:pt x="0" y="0"/>
                  </a:moveTo>
                  <a:lnTo>
                    <a:pt x="78867" y="45656"/>
                  </a:lnTo>
                  <a:lnTo>
                    <a:pt x="0" y="9131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2" name="object 112"/>
          <p:cNvGrpSpPr/>
          <p:nvPr/>
        </p:nvGrpSpPr>
        <p:grpSpPr>
          <a:xfrm>
            <a:off x="7417307" y="3756663"/>
            <a:ext cx="1124585" cy="571500"/>
            <a:chOff x="7417307" y="3756663"/>
            <a:chExt cx="1124585" cy="571500"/>
          </a:xfrm>
        </p:grpSpPr>
        <p:sp>
          <p:nvSpPr>
            <p:cNvPr id="113" name="object 113"/>
            <p:cNvSpPr/>
            <p:nvPr/>
          </p:nvSpPr>
          <p:spPr>
            <a:xfrm>
              <a:off x="7429494" y="3768851"/>
              <a:ext cx="1098550" cy="545465"/>
            </a:xfrm>
            <a:custGeom>
              <a:avLst/>
              <a:gdLst/>
              <a:ahLst/>
              <a:cxnLst/>
              <a:rect l="l" t="t" r="r" b="b"/>
              <a:pathLst>
                <a:path w="1098550" h="545464">
                  <a:moveTo>
                    <a:pt x="1007529" y="0"/>
                  </a:moveTo>
                  <a:lnTo>
                    <a:pt x="90906" y="0"/>
                  </a:lnTo>
                  <a:lnTo>
                    <a:pt x="55524" y="7137"/>
                  </a:lnTo>
                  <a:lnTo>
                    <a:pt x="26631" y="26606"/>
                  </a:lnTo>
                  <a:lnTo>
                    <a:pt x="7150" y="55486"/>
                  </a:lnTo>
                  <a:lnTo>
                    <a:pt x="0" y="90843"/>
                  </a:lnTo>
                  <a:lnTo>
                    <a:pt x="0" y="454240"/>
                  </a:lnTo>
                  <a:lnTo>
                    <a:pt x="7150" y="489597"/>
                  </a:lnTo>
                  <a:lnTo>
                    <a:pt x="26631" y="518477"/>
                  </a:lnTo>
                  <a:lnTo>
                    <a:pt x="55524" y="537946"/>
                  </a:lnTo>
                  <a:lnTo>
                    <a:pt x="90906" y="545084"/>
                  </a:lnTo>
                  <a:lnTo>
                    <a:pt x="1007529" y="545084"/>
                  </a:lnTo>
                  <a:lnTo>
                    <a:pt x="1042911" y="537946"/>
                  </a:lnTo>
                  <a:lnTo>
                    <a:pt x="1071803" y="518477"/>
                  </a:lnTo>
                  <a:lnTo>
                    <a:pt x="1091285" y="489597"/>
                  </a:lnTo>
                  <a:lnTo>
                    <a:pt x="1098435" y="454240"/>
                  </a:lnTo>
                  <a:lnTo>
                    <a:pt x="1098435" y="90843"/>
                  </a:lnTo>
                  <a:lnTo>
                    <a:pt x="1091285" y="55486"/>
                  </a:lnTo>
                  <a:lnTo>
                    <a:pt x="1071803" y="26606"/>
                  </a:lnTo>
                  <a:lnTo>
                    <a:pt x="1042911" y="7137"/>
                  </a:lnTo>
                  <a:lnTo>
                    <a:pt x="1007529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430261" y="3769617"/>
              <a:ext cx="1098550" cy="545465"/>
            </a:xfrm>
            <a:custGeom>
              <a:avLst/>
              <a:gdLst/>
              <a:ahLst/>
              <a:cxnLst/>
              <a:rect l="l" t="t" r="r" b="b"/>
              <a:pathLst>
                <a:path w="1098550" h="545464">
                  <a:moveTo>
                    <a:pt x="0" y="90843"/>
                  </a:moveTo>
                  <a:lnTo>
                    <a:pt x="7137" y="55486"/>
                  </a:lnTo>
                  <a:lnTo>
                    <a:pt x="26619" y="26606"/>
                  </a:lnTo>
                  <a:lnTo>
                    <a:pt x="55524" y="7137"/>
                  </a:lnTo>
                  <a:lnTo>
                    <a:pt x="90906" y="0"/>
                  </a:lnTo>
                  <a:lnTo>
                    <a:pt x="1007529" y="0"/>
                  </a:lnTo>
                  <a:lnTo>
                    <a:pt x="1042898" y="7137"/>
                  </a:lnTo>
                  <a:lnTo>
                    <a:pt x="1071791" y="26606"/>
                  </a:lnTo>
                  <a:lnTo>
                    <a:pt x="1091285" y="55486"/>
                  </a:lnTo>
                  <a:lnTo>
                    <a:pt x="1098423" y="90843"/>
                  </a:lnTo>
                  <a:lnTo>
                    <a:pt x="1098423" y="454228"/>
                  </a:lnTo>
                  <a:lnTo>
                    <a:pt x="1091285" y="489597"/>
                  </a:lnTo>
                  <a:lnTo>
                    <a:pt x="1071791" y="518464"/>
                  </a:lnTo>
                  <a:lnTo>
                    <a:pt x="1042898" y="537946"/>
                  </a:lnTo>
                  <a:lnTo>
                    <a:pt x="1007529" y="545084"/>
                  </a:lnTo>
                  <a:lnTo>
                    <a:pt x="90906" y="545084"/>
                  </a:lnTo>
                  <a:lnTo>
                    <a:pt x="55524" y="537946"/>
                  </a:lnTo>
                  <a:lnTo>
                    <a:pt x="26619" y="518464"/>
                  </a:lnTo>
                  <a:lnTo>
                    <a:pt x="7137" y="489597"/>
                  </a:lnTo>
                  <a:lnTo>
                    <a:pt x="0" y="454228"/>
                  </a:lnTo>
                  <a:lnTo>
                    <a:pt x="0" y="90843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7511341" y="3788389"/>
            <a:ext cx="8972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Crop</a:t>
            </a:r>
            <a:r>
              <a:rPr sz="900" b="1" spc="-4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management</a:t>
            </a:r>
            <a:endParaRPr sz="900">
              <a:latin typeface="Calibri"/>
              <a:cs typeface="Calibri"/>
            </a:endParaRPr>
          </a:p>
          <a:p>
            <a:pPr marL="12700" marR="514984" indent="-635">
              <a:lnSpc>
                <a:spcPct val="100000"/>
              </a:lnSpc>
            </a:pPr>
            <a:r>
              <a:rPr sz="900" i="1" spc="-10" dirty="0">
                <a:latin typeface="Calibri"/>
                <a:cs typeface="Calibri"/>
              </a:rPr>
              <a:t>Harvest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Grazing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6" name="object 116"/>
          <p:cNvGrpSpPr/>
          <p:nvPr/>
        </p:nvGrpSpPr>
        <p:grpSpPr>
          <a:xfrm>
            <a:off x="4398200" y="5105331"/>
            <a:ext cx="1264920" cy="299085"/>
            <a:chOff x="4398200" y="5105331"/>
            <a:chExt cx="1264920" cy="299085"/>
          </a:xfrm>
        </p:grpSpPr>
        <p:sp>
          <p:nvSpPr>
            <p:cNvPr id="117" name="object 117"/>
            <p:cNvSpPr/>
            <p:nvPr/>
          </p:nvSpPr>
          <p:spPr>
            <a:xfrm>
              <a:off x="4410462" y="5117591"/>
              <a:ext cx="1238885" cy="273050"/>
            </a:xfrm>
            <a:custGeom>
              <a:avLst/>
              <a:gdLst/>
              <a:ahLst/>
              <a:cxnLst/>
              <a:rect l="l" t="t" r="r" b="b"/>
              <a:pathLst>
                <a:path w="1238885" h="273050">
                  <a:moveTo>
                    <a:pt x="1193050" y="0"/>
                  </a:moveTo>
                  <a:lnTo>
                    <a:pt x="45440" y="0"/>
                  </a:lnTo>
                  <a:lnTo>
                    <a:pt x="27749" y="3568"/>
                  </a:lnTo>
                  <a:lnTo>
                    <a:pt x="13309" y="13309"/>
                  </a:lnTo>
                  <a:lnTo>
                    <a:pt x="3568" y="27736"/>
                  </a:lnTo>
                  <a:lnTo>
                    <a:pt x="0" y="45427"/>
                  </a:lnTo>
                  <a:lnTo>
                    <a:pt x="0" y="227114"/>
                  </a:lnTo>
                  <a:lnTo>
                    <a:pt x="3568" y="244792"/>
                  </a:lnTo>
                  <a:lnTo>
                    <a:pt x="13309" y="259232"/>
                  </a:lnTo>
                  <a:lnTo>
                    <a:pt x="27749" y="268973"/>
                  </a:lnTo>
                  <a:lnTo>
                    <a:pt x="45440" y="272541"/>
                  </a:lnTo>
                  <a:lnTo>
                    <a:pt x="1193050" y="272541"/>
                  </a:lnTo>
                  <a:lnTo>
                    <a:pt x="1210741" y="268973"/>
                  </a:lnTo>
                  <a:lnTo>
                    <a:pt x="1225181" y="259232"/>
                  </a:lnTo>
                  <a:lnTo>
                    <a:pt x="1234922" y="244792"/>
                  </a:lnTo>
                  <a:lnTo>
                    <a:pt x="1238504" y="227114"/>
                  </a:lnTo>
                  <a:lnTo>
                    <a:pt x="1238504" y="45427"/>
                  </a:lnTo>
                  <a:lnTo>
                    <a:pt x="1234922" y="27736"/>
                  </a:lnTo>
                  <a:lnTo>
                    <a:pt x="1225181" y="13309"/>
                  </a:lnTo>
                  <a:lnTo>
                    <a:pt x="1210741" y="3568"/>
                  </a:lnTo>
                  <a:lnTo>
                    <a:pt x="1193050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411218" y="5118348"/>
              <a:ext cx="1238885" cy="273050"/>
            </a:xfrm>
            <a:custGeom>
              <a:avLst/>
              <a:gdLst/>
              <a:ahLst/>
              <a:cxnLst/>
              <a:rect l="l" t="t" r="r" b="b"/>
              <a:pathLst>
                <a:path w="1238885" h="273050">
                  <a:moveTo>
                    <a:pt x="0" y="45427"/>
                  </a:moveTo>
                  <a:lnTo>
                    <a:pt x="3568" y="27749"/>
                  </a:lnTo>
                  <a:lnTo>
                    <a:pt x="13309" y="13309"/>
                  </a:lnTo>
                  <a:lnTo>
                    <a:pt x="27762" y="3568"/>
                  </a:lnTo>
                  <a:lnTo>
                    <a:pt x="45453" y="0"/>
                  </a:lnTo>
                  <a:lnTo>
                    <a:pt x="1193050" y="0"/>
                  </a:lnTo>
                  <a:lnTo>
                    <a:pt x="1210741" y="3568"/>
                  </a:lnTo>
                  <a:lnTo>
                    <a:pt x="1225194" y="13309"/>
                  </a:lnTo>
                  <a:lnTo>
                    <a:pt x="1234935" y="27749"/>
                  </a:lnTo>
                  <a:lnTo>
                    <a:pt x="1238504" y="45427"/>
                  </a:lnTo>
                  <a:lnTo>
                    <a:pt x="1238504" y="227126"/>
                  </a:lnTo>
                  <a:lnTo>
                    <a:pt x="1234935" y="244805"/>
                  </a:lnTo>
                  <a:lnTo>
                    <a:pt x="1225194" y="259245"/>
                  </a:lnTo>
                  <a:lnTo>
                    <a:pt x="1210741" y="268973"/>
                  </a:lnTo>
                  <a:lnTo>
                    <a:pt x="1193050" y="272542"/>
                  </a:lnTo>
                  <a:lnTo>
                    <a:pt x="45453" y="272542"/>
                  </a:lnTo>
                  <a:lnTo>
                    <a:pt x="27762" y="268973"/>
                  </a:lnTo>
                  <a:lnTo>
                    <a:pt x="13309" y="259245"/>
                  </a:lnTo>
                  <a:lnTo>
                    <a:pt x="3568" y="244805"/>
                  </a:lnTo>
                  <a:lnTo>
                    <a:pt x="0" y="227126"/>
                  </a:lnTo>
                  <a:lnTo>
                    <a:pt x="0" y="45427"/>
                  </a:lnTo>
                  <a:close/>
                </a:path>
              </a:pathLst>
            </a:custGeom>
            <a:ln w="25908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9" name="object 119"/>
          <p:cNvSpPr txBox="1"/>
          <p:nvPr/>
        </p:nvSpPr>
        <p:spPr>
          <a:xfrm>
            <a:off x="4506870" y="5156193"/>
            <a:ext cx="103441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Organic</a:t>
            </a:r>
            <a:r>
              <a:rPr sz="900" b="1" spc="-2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amendments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0" name="object 120"/>
          <p:cNvGrpSpPr/>
          <p:nvPr/>
        </p:nvGrpSpPr>
        <p:grpSpPr>
          <a:xfrm>
            <a:off x="4920997" y="4834130"/>
            <a:ext cx="116205" cy="227965"/>
            <a:chOff x="4920997" y="4834130"/>
            <a:chExt cx="116205" cy="227965"/>
          </a:xfrm>
        </p:grpSpPr>
        <p:sp>
          <p:nvSpPr>
            <p:cNvPr id="121" name="object 121"/>
            <p:cNvSpPr/>
            <p:nvPr/>
          </p:nvSpPr>
          <p:spPr>
            <a:xfrm>
              <a:off x="4979670" y="4847083"/>
              <a:ext cx="0" cy="214629"/>
            </a:xfrm>
            <a:custGeom>
              <a:avLst/>
              <a:gdLst/>
              <a:ahLst/>
              <a:cxnLst/>
              <a:rect l="l" t="t" r="r" b="b"/>
              <a:pathLst>
                <a:path h="214629">
                  <a:moveTo>
                    <a:pt x="0" y="214515"/>
                  </a:moveTo>
                  <a:lnTo>
                    <a:pt x="0" y="0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4933951" y="4847084"/>
              <a:ext cx="90170" cy="77470"/>
            </a:xfrm>
            <a:custGeom>
              <a:avLst/>
              <a:gdLst/>
              <a:ahLst/>
              <a:cxnLst/>
              <a:rect l="l" t="t" r="r" b="b"/>
              <a:pathLst>
                <a:path w="90170" h="77470">
                  <a:moveTo>
                    <a:pt x="89788" y="77342"/>
                  </a:moveTo>
                  <a:lnTo>
                    <a:pt x="44894" y="0"/>
                  </a:lnTo>
                  <a:lnTo>
                    <a:pt x="0" y="77342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object 123"/>
          <p:cNvGrpSpPr/>
          <p:nvPr/>
        </p:nvGrpSpPr>
        <p:grpSpPr>
          <a:xfrm>
            <a:off x="7193280" y="3069339"/>
            <a:ext cx="1096010" cy="554990"/>
            <a:chOff x="7193280" y="3069339"/>
            <a:chExt cx="1096010" cy="554990"/>
          </a:xfrm>
        </p:grpSpPr>
        <p:sp>
          <p:nvSpPr>
            <p:cNvPr id="124" name="object 124"/>
            <p:cNvSpPr/>
            <p:nvPr/>
          </p:nvSpPr>
          <p:spPr>
            <a:xfrm>
              <a:off x="7205469" y="3081527"/>
              <a:ext cx="1069975" cy="528955"/>
            </a:xfrm>
            <a:custGeom>
              <a:avLst/>
              <a:gdLst/>
              <a:ahLst/>
              <a:cxnLst/>
              <a:rect l="l" t="t" r="r" b="b"/>
              <a:pathLst>
                <a:path w="1069975" h="528954">
                  <a:moveTo>
                    <a:pt x="981595" y="0"/>
                  </a:moveTo>
                  <a:lnTo>
                    <a:pt x="88125" y="0"/>
                  </a:lnTo>
                  <a:lnTo>
                    <a:pt x="53822" y="6921"/>
                  </a:lnTo>
                  <a:lnTo>
                    <a:pt x="25819" y="25806"/>
                  </a:lnTo>
                  <a:lnTo>
                    <a:pt x="6921" y="53809"/>
                  </a:lnTo>
                  <a:lnTo>
                    <a:pt x="0" y="88112"/>
                  </a:lnTo>
                  <a:lnTo>
                    <a:pt x="0" y="440588"/>
                  </a:lnTo>
                  <a:lnTo>
                    <a:pt x="6921" y="474891"/>
                  </a:lnTo>
                  <a:lnTo>
                    <a:pt x="25819" y="502894"/>
                  </a:lnTo>
                  <a:lnTo>
                    <a:pt x="53822" y="521779"/>
                  </a:lnTo>
                  <a:lnTo>
                    <a:pt x="88125" y="528701"/>
                  </a:lnTo>
                  <a:lnTo>
                    <a:pt x="981595" y="528701"/>
                  </a:lnTo>
                  <a:lnTo>
                    <a:pt x="1015898" y="521779"/>
                  </a:lnTo>
                  <a:lnTo>
                    <a:pt x="1043914" y="502894"/>
                  </a:lnTo>
                  <a:lnTo>
                    <a:pt x="1062799" y="474891"/>
                  </a:lnTo>
                  <a:lnTo>
                    <a:pt x="1069721" y="440588"/>
                  </a:lnTo>
                  <a:lnTo>
                    <a:pt x="1069721" y="88112"/>
                  </a:lnTo>
                  <a:lnTo>
                    <a:pt x="1062799" y="53809"/>
                  </a:lnTo>
                  <a:lnTo>
                    <a:pt x="1043914" y="25806"/>
                  </a:lnTo>
                  <a:lnTo>
                    <a:pt x="1015898" y="6921"/>
                  </a:lnTo>
                  <a:lnTo>
                    <a:pt x="981595" y="0"/>
                  </a:lnTo>
                  <a:close/>
                </a:path>
              </a:pathLst>
            </a:custGeom>
            <a:solidFill>
              <a:srgbClr val="E6E0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06234" y="3082293"/>
              <a:ext cx="1069975" cy="528955"/>
            </a:xfrm>
            <a:custGeom>
              <a:avLst/>
              <a:gdLst/>
              <a:ahLst/>
              <a:cxnLst/>
              <a:rect l="l" t="t" r="r" b="b"/>
              <a:pathLst>
                <a:path w="1069975" h="528954">
                  <a:moveTo>
                    <a:pt x="0" y="88112"/>
                  </a:moveTo>
                  <a:lnTo>
                    <a:pt x="6921" y="53809"/>
                  </a:lnTo>
                  <a:lnTo>
                    <a:pt x="25806" y="25806"/>
                  </a:lnTo>
                  <a:lnTo>
                    <a:pt x="53822" y="6921"/>
                  </a:lnTo>
                  <a:lnTo>
                    <a:pt x="88125" y="0"/>
                  </a:lnTo>
                  <a:lnTo>
                    <a:pt x="981595" y="0"/>
                  </a:lnTo>
                  <a:lnTo>
                    <a:pt x="1015898" y="6921"/>
                  </a:lnTo>
                  <a:lnTo>
                    <a:pt x="1043914" y="25806"/>
                  </a:lnTo>
                  <a:lnTo>
                    <a:pt x="1062799" y="53809"/>
                  </a:lnTo>
                  <a:lnTo>
                    <a:pt x="1069721" y="88112"/>
                  </a:lnTo>
                  <a:lnTo>
                    <a:pt x="1069721" y="440575"/>
                  </a:lnTo>
                  <a:lnTo>
                    <a:pt x="1062799" y="474878"/>
                  </a:lnTo>
                  <a:lnTo>
                    <a:pt x="1043914" y="502894"/>
                  </a:lnTo>
                  <a:lnTo>
                    <a:pt x="1015898" y="521779"/>
                  </a:lnTo>
                  <a:lnTo>
                    <a:pt x="981595" y="528700"/>
                  </a:lnTo>
                  <a:lnTo>
                    <a:pt x="88125" y="528700"/>
                  </a:lnTo>
                  <a:lnTo>
                    <a:pt x="53822" y="521779"/>
                  </a:lnTo>
                  <a:lnTo>
                    <a:pt x="25806" y="502894"/>
                  </a:lnTo>
                  <a:lnTo>
                    <a:pt x="6921" y="474878"/>
                  </a:lnTo>
                  <a:lnTo>
                    <a:pt x="0" y="440575"/>
                  </a:lnTo>
                  <a:lnTo>
                    <a:pt x="0" y="88112"/>
                  </a:lnTo>
                  <a:close/>
                </a:path>
              </a:pathLst>
            </a:custGeom>
            <a:ln w="25907">
              <a:solidFill>
                <a:srgbClr val="604A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7284915" y="3110145"/>
            <a:ext cx="89852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b="1" spc="-10" dirty="0">
                <a:latin typeface="Calibri"/>
                <a:cs typeface="Calibri"/>
              </a:rPr>
              <a:t>Crop</a:t>
            </a:r>
            <a:r>
              <a:rPr sz="900" b="1" spc="-30" dirty="0">
                <a:latin typeface="Calibri"/>
                <a:cs typeface="Calibri"/>
              </a:rPr>
              <a:t> </a:t>
            </a:r>
            <a:r>
              <a:rPr sz="900" b="1" spc="-10" dirty="0">
                <a:latin typeface="Calibri"/>
                <a:cs typeface="Calibri"/>
              </a:rPr>
              <a:t>management</a:t>
            </a:r>
            <a:r>
              <a:rPr sz="900" b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Fertilization</a:t>
            </a:r>
            <a:r>
              <a:rPr sz="900" i="1" spc="50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Irrigation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27" name="object 12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15584" y="4907279"/>
            <a:ext cx="1263395" cy="1258823"/>
          </a:xfrm>
          <a:prstGeom prst="rect">
            <a:avLst/>
          </a:prstGeom>
        </p:spPr>
      </p:pic>
      <p:pic>
        <p:nvPicPr>
          <p:cNvPr id="128" name="object 12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61516" y="5061203"/>
            <a:ext cx="1679447" cy="1260347"/>
          </a:xfrm>
          <a:prstGeom prst="rect">
            <a:avLst/>
          </a:prstGeom>
        </p:spPr>
      </p:pic>
      <p:sp>
        <p:nvSpPr>
          <p:cNvPr id="129" name="object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427" rIns="0" bIns="0" rtlCol="0">
            <a:spAutoFit/>
          </a:bodyPr>
          <a:lstStyle/>
          <a:p>
            <a:pPr marL="760095" marR="5080" indent="-525145">
              <a:lnSpc>
                <a:spcPct val="100000"/>
              </a:lnSpc>
              <a:spcBef>
                <a:spcPts val="95"/>
              </a:spcBef>
            </a:pPr>
            <a:r>
              <a:rPr sz="2800" b="0" dirty="0">
                <a:latin typeface="Arial"/>
                <a:cs typeface="Arial"/>
              </a:rPr>
              <a:t>Many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physical</a:t>
            </a:r>
            <a:r>
              <a:rPr sz="2800" b="0" spc="-6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and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biological</a:t>
            </a:r>
            <a:r>
              <a:rPr sz="2800" b="0" spc="-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processes</a:t>
            </a:r>
            <a:r>
              <a:rPr sz="2800" b="0" spc="-7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drive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spc="-25" dirty="0">
                <a:latin typeface="Arial"/>
                <a:cs typeface="Arial"/>
              </a:rPr>
              <a:t>the </a:t>
            </a:r>
            <a:r>
              <a:rPr sz="2800" b="0" dirty="0">
                <a:latin typeface="Arial"/>
                <a:cs typeface="Arial"/>
              </a:rPr>
              <a:t>formation</a:t>
            </a:r>
            <a:r>
              <a:rPr sz="2800" b="0" spc="-5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and</a:t>
            </a:r>
            <a:r>
              <a:rPr sz="2800" b="0" spc="-6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degradation</a:t>
            </a:r>
            <a:r>
              <a:rPr sz="2800" b="0" spc="-45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of</a:t>
            </a:r>
            <a:r>
              <a:rPr sz="2800" b="0" spc="-70" dirty="0">
                <a:latin typeface="Arial"/>
                <a:cs typeface="Arial"/>
              </a:rPr>
              <a:t> </a:t>
            </a:r>
            <a:r>
              <a:rPr sz="2800" b="0" dirty="0">
                <a:latin typeface="Arial"/>
                <a:cs typeface="Arial"/>
              </a:rPr>
              <a:t>soil</a:t>
            </a:r>
            <a:r>
              <a:rPr sz="2800" b="0" spc="-65" dirty="0">
                <a:latin typeface="Arial"/>
                <a:cs typeface="Arial"/>
              </a:rPr>
              <a:t> </a:t>
            </a:r>
            <a:r>
              <a:rPr sz="2800" b="0" spc="-10" dirty="0">
                <a:latin typeface="Arial"/>
                <a:cs typeface="Arial"/>
              </a:rPr>
              <a:t>structure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396708" y="1785080"/>
            <a:ext cx="7850505" cy="3138805"/>
            <a:chOff x="396708" y="1785080"/>
            <a:chExt cx="7850505" cy="3138805"/>
          </a:xfrm>
        </p:grpSpPr>
        <p:sp>
          <p:nvSpPr>
            <p:cNvPr id="131" name="object 131"/>
            <p:cNvSpPr/>
            <p:nvPr/>
          </p:nvSpPr>
          <p:spPr>
            <a:xfrm>
              <a:off x="3472434" y="3664459"/>
              <a:ext cx="91440" cy="78105"/>
            </a:xfrm>
            <a:custGeom>
              <a:avLst/>
              <a:gdLst/>
              <a:ahLst/>
              <a:cxnLst/>
              <a:rect l="l" t="t" r="r" b="b"/>
              <a:pathLst>
                <a:path w="91439" h="78104">
                  <a:moveTo>
                    <a:pt x="0" y="77635"/>
                  </a:moveTo>
                  <a:lnTo>
                    <a:pt x="45148" y="0"/>
                  </a:lnTo>
                  <a:lnTo>
                    <a:pt x="91313" y="77038"/>
                  </a:lnTo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401471" y="1789842"/>
              <a:ext cx="7840980" cy="3129280"/>
            </a:xfrm>
            <a:custGeom>
              <a:avLst/>
              <a:gdLst/>
              <a:ahLst/>
              <a:cxnLst/>
              <a:rect l="l" t="t" r="r" b="b"/>
              <a:pathLst>
                <a:path w="7840980" h="3129279">
                  <a:moveTo>
                    <a:pt x="7562608" y="0"/>
                  </a:moveTo>
                  <a:lnTo>
                    <a:pt x="0" y="2151862"/>
                  </a:lnTo>
                  <a:lnTo>
                    <a:pt x="277964" y="3128746"/>
                  </a:lnTo>
                  <a:lnTo>
                    <a:pt x="7840573" y="976883"/>
                  </a:lnTo>
                  <a:lnTo>
                    <a:pt x="7562608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401471" y="1789842"/>
              <a:ext cx="7840980" cy="3129280"/>
            </a:xfrm>
            <a:custGeom>
              <a:avLst/>
              <a:gdLst/>
              <a:ahLst/>
              <a:cxnLst/>
              <a:rect l="l" t="t" r="r" b="b"/>
              <a:pathLst>
                <a:path w="7840980" h="3129279">
                  <a:moveTo>
                    <a:pt x="0" y="2151862"/>
                  </a:moveTo>
                  <a:lnTo>
                    <a:pt x="7562608" y="0"/>
                  </a:lnTo>
                  <a:lnTo>
                    <a:pt x="7840573" y="976883"/>
                  </a:lnTo>
                  <a:lnTo>
                    <a:pt x="277964" y="3128746"/>
                  </a:lnTo>
                  <a:lnTo>
                    <a:pt x="0" y="215186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4" name="object 1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406" y="2092334"/>
              <a:ext cx="7059833" cy="244949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60604" y="204215"/>
              <a:ext cx="502920" cy="325120"/>
            </a:xfrm>
            <a:custGeom>
              <a:avLst/>
              <a:gdLst/>
              <a:ahLst/>
              <a:cxnLst/>
              <a:rect l="l" t="t" r="r" b="b"/>
              <a:pathLst>
                <a:path w="502920" h="325120">
                  <a:moveTo>
                    <a:pt x="240792" y="0"/>
                  </a:moveTo>
                  <a:lnTo>
                    <a:pt x="240004" y="0"/>
                  </a:lnTo>
                  <a:lnTo>
                    <a:pt x="220383" y="32905"/>
                  </a:lnTo>
                  <a:lnTo>
                    <a:pt x="199618" y="62344"/>
                  </a:lnTo>
                  <a:lnTo>
                    <a:pt x="183146" y="92087"/>
                  </a:lnTo>
                  <a:lnTo>
                    <a:pt x="176453" y="125869"/>
                  </a:lnTo>
                  <a:lnTo>
                    <a:pt x="177876" y="142875"/>
                  </a:lnTo>
                  <a:lnTo>
                    <a:pt x="181927" y="158140"/>
                  </a:lnTo>
                  <a:lnTo>
                    <a:pt x="188226" y="173189"/>
                  </a:lnTo>
                  <a:lnTo>
                    <a:pt x="201485" y="199250"/>
                  </a:lnTo>
                  <a:lnTo>
                    <a:pt x="206527" y="209765"/>
                  </a:lnTo>
                  <a:lnTo>
                    <a:pt x="210400" y="220675"/>
                  </a:lnTo>
                  <a:lnTo>
                    <a:pt x="211950" y="231571"/>
                  </a:lnTo>
                  <a:lnTo>
                    <a:pt x="211950" y="240004"/>
                  </a:lnTo>
                  <a:lnTo>
                    <a:pt x="208038" y="248170"/>
                  </a:lnTo>
                  <a:lnTo>
                    <a:pt x="193675" y="248170"/>
                  </a:lnTo>
                  <a:lnTo>
                    <a:pt x="174231" y="245846"/>
                  </a:lnTo>
                  <a:lnTo>
                    <a:pt x="156337" y="240728"/>
                  </a:lnTo>
                  <a:lnTo>
                    <a:pt x="136842" y="235610"/>
                  </a:lnTo>
                  <a:lnTo>
                    <a:pt x="83007" y="236080"/>
                  </a:lnTo>
                  <a:lnTo>
                    <a:pt x="28803" y="256641"/>
                  </a:lnTo>
                  <a:lnTo>
                    <a:pt x="0" y="273215"/>
                  </a:lnTo>
                  <a:lnTo>
                    <a:pt x="0" y="274142"/>
                  </a:lnTo>
                  <a:lnTo>
                    <a:pt x="25831" y="291820"/>
                  </a:lnTo>
                  <a:lnTo>
                    <a:pt x="52857" y="308076"/>
                  </a:lnTo>
                  <a:lnTo>
                    <a:pt x="82804" y="319989"/>
                  </a:lnTo>
                  <a:lnTo>
                    <a:pt x="117462" y="324612"/>
                  </a:lnTo>
                  <a:lnTo>
                    <a:pt x="158610" y="319481"/>
                  </a:lnTo>
                  <a:lnTo>
                    <a:pt x="193497" y="303796"/>
                  </a:lnTo>
                  <a:lnTo>
                    <a:pt x="233222" y="239077"/>
                  </a:lnTo>
                  <a:lnTo>
                    <a:pt x="237261" y="196037"/>
                  </a:lnTo>
                  <a:lnTo>
                    <a:pt x="239547" y="140068"/>
                  </a:lnTo>
                  <a:lnTo>
                    <a:pt x="240550" y="84848"/>
                  </a:lnTo>
                  <a:lnTo>
                    <a:pt x="240792" y="0"/>
                  </a:lnTo>
                  <a:close/>
                </a:path>
                <a:path w="502920" h="325120">
                  <a:moveTo>
                    <a:pt x="502920" y="273215"/>
                  </a:moveTo>
                  <a:lnTo>
                    <a:pt x="474103" y="256628"/>
                  </a:lnTo>
                  <a:lnTo>
                    <a:pt x="447128" y="244055"/>
                  </a:lnTo>
                  <a:lnTo>
                    <a:pt x="419900" y="236080"/>
                  </a:lnTo>
                  <a:lnTo>
                    <a:pt x="390283" y="233286"/>
                  </a:lnTo>
                  <a:lnTo>
                    <a:pt x="366064" y="235610"/>
                  </a:lnTo>
                  <a:lnTo>
                    <a:pt x="346583" y="240728"/>
                  </a:lnTo>
                  <a:lnTo>
                    <a:pt x="328676" y="245859"/>
                  </a:lnTo>
                  <a:lnTo>
                    <a:pt x="309245" y="248183"/>
                  </a:lnTo>
                  <a:lnTo>
                    <a:pt x="294754" y="248183"/>
                  </a:lnTo>
                  <a:lnTo>
                    <a:pt x="290969" y="240004"/>
                  </a:lnTo>
                  <a:lnTo>
                    <a:pt x="290969" y="231571"/>
                  </a:lnTo>
                  <a:lnTo>
                    <a:pt x="292506" y="220662"/>
                  </a:lnTo>
                  <a:lnTo>
                    <a:pt x="296379" y="209765"/>
                  </a:lnTo>
                  <a:lnTo>
                    <a:pt x="301421" y="199250"/>
                  </a:lnTo>
                  <a:lnTo>
                    <a:pt x="314680" y="173189"/>
                  </a:lnTo>
                  <a:lnTo>
                    <a:pt x="320979" y="158140"/>
                  </a:lnTo>
                  <a:lnTo>
                    <a:pt x="325031" y="142875"/>
                  </a:lnTo>
                  <a:lnTo>
                    <a:pt x="326466" y="125869"/>
                  </a:lnTo>
                  <a:lnTo>
                    <a:pt x="319760" y="92087"/>
                  </a:lnTo>
                  <a:lnTo>
                    <a:pt x="303301" y="62344"/>
                  </a:lnTo>
                  <a:lnTo>
                    <a:pt x="282524" y="32905"/>
                  </a:lnTo>
                  <a:lnTo>
                    <a:pt x="262915" y="12"/>
                  </a:lnTo>
                  <a:lnTo>
                    <a:pt x="262128" y="12"/>
                  </a:lnTo>
                  <a:lnTo>
                    <a:pt x="262356" y="84950"/>
                  </a:lnTo>
                  <a:lnTo>
                    <a:pt x="263359" y="140106"/>
                  </a:lnTo>
                  <a:lnTo>
                    <a:pt x="265645" y="196049"/>
                  </a:lnTo>
                  <a:lnTo>
                    <a:pt x="269697" y="239090"/>
                  </a:lnTo>
                  <a:lnTo>
                    <a:pt x="283616" y="277139"/>
                  </a:lnTo>
                  <a:lnTo>
                    <a:pt x="344297" y="319481"/>
                  </a:lnTo>
                  <a:lnTo>
                    <a:pt x="385457" y="324624"/>
                  </a:lnTo>
                  <a:lnTo>
                    <a:pt x="420027" y="320001"/>
                  </a:lnTo>
                  <a:lnTo>
                    <a:pt x="449961" y="308076"/>
                  </a:lnTo>
                  <a:lnTo>
                    <a:pt x="476999" y="291807"/>
                  </a:lnTo>
                  <a:lnTo>
                    <a:pt x="502920" y="274142"/>
                  </a:lnTo>
                  <a:lnTo>
                    <a:pt x="502920" y="2732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3937" y="571494"/>
              <a:ext cx="96011" cy="1402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098" y="573021"/>
              <a:ext cx="103632" cy="1371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6075" y="573026"/>
              <a:ext cx="132587" cy="13868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770" y="2287363"/>
            <a:ext cx="7917815" cy="108585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45"/>
              </a:spcBef>
            </a:pPr>
            <a:r>
              <a:rPr sz="3450" dirty="0"/>
              <a:t>Soil</a:t>
            </a:r>
            <a:r>
              <a:rPr sz="3450" spc="-20" dirty="0"/>
              <a:t> </a:t>
            </a:r>
            <a:r>
              <a:rPr sz="3450" dirty="0"/>
              <a:t>structure</a:t>
            </a:r>
            <a:r>
              <a:rPr sz="3450" spc="-55" dirty="0"/>
              <a:t> </a:t>
            </a:r>
            <a:r>
              <a:rPr sz="3450" dirty="0"/>
              <a:t>dynamics</a:t>
            </a:r>
            <a:r>
              <a:rPr sz="3450" spc="-40" dirty="0"/>
              <a:t> </a:t>
            </a:r>
            <a:r>
              <a:rPr sz="3450" dirty="0"/>
              <a:t>as</a:t>
            </a:r>
            <a:r>
              <a:rPr sz="3450" spc="-30" dirty="0"/>
              <a:t> </a:t>
            </a:r>
            <a:r>
              <a:rPr sz="3450" spc="-10" dirty="0"/>
              <a:t>influenced </a:t>
            </a:r>
            <a:r>
              <a:rPr sz="3450" dirty="0"/>
              <a:t>by</a:t>
            </a:r>
            <a:r>
              <a:rPr sz="3450" spc="-15" dirty="0"/>
              <a:t> </a:t>
            </a:r>
            <a:r>
              <a:rPr sz="3450" dirty="0"/>
              <a:t>soil</a:t>
            </a:r>
            <a:r>
              <a:rPr sz="3450" spc="-10" dirty="0"/>
              <a:t> </a:t>
            </a:r>
            <a:r>
              <a:rPr sz="3450" dirty="0"/>
              <a:t>carbon</a:t>
            </a:r>
            <a:r>
              <a:rPr sz="3450" spc="-35" dirty="0"/>
              <a:t> </a:t>
            </a:r>
            <a:r>
              <a:rPr sz="3450" dirty="0"/>
              <a:t>and</a:t>
            </a:r>
            <a:r>
              <a:rPr sz="3450" spc="-10" dirty="0"/>
              <a:t> </a:t>
            </a:r>
            <a:r>
              <a:rPr sz="3450" dirty="0"/>
              <a:t>soil</a:t>
            </a:r>
            <a:r>
              <a:rPr sz="3450" spc="-10" dirty="0"/>
              <a:t> fauna</a:t>
            </a:r>
            <a:endParaRPr sz="3450"/>
          </a:p>
        </p:txBody>
      </p:sp>
      <p:sp>
        <p:nvSpPr>
          <p:cNvPr id="9" name="object 9"/>
          <p:cNvSpPr txBox="1"/>
          <p:nvPr/>
        </p:nvSpPr>
        <p:spPr>
          <a:xfrm>
            <a:off x="628770" y="3767862"/>
            <a:ext cx="44545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Katharina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Meurer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Department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&amp;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Environment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Swedish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University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Agricultural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Sciences, </a:t>
            </a:r>
            <a:r>
              <a:rPr sz="1800" dirty="0">
                <a:latin typeface="Arial"/>
                <a:cs typeface="Arial"/>
              </a:rPr>
              <a:t>Uppsala,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Sweden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41683" y="2376907"/>
            <a:ext cx="2225841" cy="1106268"/>
            <a:chOff x="875873" y="52937"/>
            <a:chExt cx="1583503" cy="1106268"/>
          </a:xfrm>
        </p:grpSpPr>
        <p:sp>
          <p:nvSpPr>
            <p:cNvPr id="5" name="Rectangle 4"/>
            <p:cNvSpPr/>
            <p:nvPr/>
          </p:nvSpPr>
          <p:spPr>
            <a:xfrm>
              <a:off x="1008363" y="52937"/>
              <a:ext cx="1234656" cy="891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875873" y="267995"/>
              <a:ext cx="1583503" cy="891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REDUCED WATER STORAGE and INCREASED RUNOFF</a:t>
              </a:r>
              <a:endParaRPr lang="en-US" sz="1500" kern="1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62400" y="1371600"/>
            <a:ext cx="1233753" cy="891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POOR CROP GROWTH</a:t>
            </a:r>
            <a:endParaRPr lang="en-US" sz="1500" kern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6229961" y="3110051"/>
            <a:ext cx="1164287" cy="567236"/>
            <a:chOff x="3512121" y="975924"/>
            <a:chExt cx="4015129" cy="1598495"/>
          </a:xfrm>
        </p:grpSpPr>
        <p:sp>
          <p:nvSpPr>
            <p:cNvPr id="9" name="Rectangle 8"/>
            <p:cNvSpPr/>
            <p:nvPr/>
          </p:nvSpPr>
          <p:spPr>
            <a:xfrm>
              <a:off x="3512121" y="1683209"/>
              <a:ext cx="1093845" cy="891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3664162" y="975924"/>
              <a:ext cx="3863088" cy="8912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REDUCED C INPUT</a:t>
              </a:r>
              <a:endParaRPr lang="en-US" sz="15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73440" y="4938529"/>
            <a:ext cx="985360" cy="89121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kern="1200" dirty="0" smtClean="0"/>
              <a:t>REDUCED SOM</a:t>
            </a:r>
            <a:endParaRPr lang="en-US" sz="1500" kern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2478067" y="3623223"/>
            <a:ext cx="2353020" cy="1996962"/>
            <a:chOff x="-735055" y="1683209"/>
            <a:chExt cx="2353020" cy="1996962"/>
          </a:xfrm>
        </p:grpSpPr>
        <p:sp>
          <p:nvSpPr>
            <p:cNvPr id="13" name="Rectangle 12"/>
            <p:cNvSpPr/>
            <p:nvPr/>
          </p:nvSpPr>
          <p:spPr>
            <a:xfrm>
              <a:off x="861310" y="1683209"/>
              <a:ext cx="756655" cy="8912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TextBox 13"/>
            <p:cNvSpPr txBox="1"/>
            <p:nvPr/>
          </p:nvSpPr>
          <p:spPr>
            <a:xfrm>
              <a:off x="-735055" y="2788961"/>
              <a:ext cx="1241451" cy="8912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 smtClean="0"/>
                <a:t>DEGRADED STRUCTURE</a:t>
              </a:r>
              <a:endParaRPr lang="en-US" sz="1500" kern="1200" dirty="0"/>
            </a:p>
          </p:txBody>
        </p:sp>
      </p:grpSp>
      <p:grpSp>
        <p:nvGrpSpPr>
          <p:cNvPr id="15" name="Google Shape;11612;p147"/>
          <p:cNvGrpSpPr/>
          <p:nvPr/>
        </p:nvGrpSpPr>
        <p:grpSpPr>
          <a:xfrm>
            <a:off x="153368" y="1572082"/>
            <a:ext cx="791422" cy="1153731"/>
            <a:chOff x="3662144" y="4135505"/>
            <a:chExt cx="232955" cy="340318"/>
          </a:xfrm>
          <a:solidFill>
            <a:srgbClr val="FF0000"/>
          </a:solidFill>
        </p:grpSpPr>
        <p:sp>
          <p:nvSpPr>
            <p:cNvPr id="16" name="Google Shape;11613;p147"/>
            <p:cNvSpPr/>
            <p:nvPr/>
          </p:nvSpPr>
          <p:spPr>
            <a:xfrm>
              <a:off x="3662144" y="4135505"/>
              <a:ext cx="163761" cy="340318"/>
            </a:xfrm>
            <a:custGeom>
              <a:avLst/>
              <a:gdLst/>
              <a:ahLst/>
              <a:cxnLst/>
              <a:rect l="l" t="t" r="r" b="b"/>
              <a:pathLst>
                <a:path w="5157" h="10717" extrusionOk="0">
                  <a:moveTo>
                    <a:pt x="2573" y="1"/>
                  </a:moveTo>
                  <a:cubicBezTo>
                    <a:pt x="1715" y="1"/>
                    <a:pt x="1013" y="703"/>
                    <a:pt x="1013" y="1572"/>
                  </a:cubicBezTo>
                  <a:lnTo>
                    <a:pt x="1013" y="6097"/>
                  </a:lnTo>
                  <a:cubicBezTo>
                    <a:pt x="370" y="6585"/>
                    <a:pt x="1" y="7347"/>
                    <a:pt x="1" y="8144"/>
                  </a:cubicBezTo>
                  <a:cubicBezTo>
                    <a:pt x="1" y="9561"/>
                    <a:pt x="1156" y="10716"/>
                    <a:pt x="2573" y="10716"/>
                  </a:cubicBezTo>
                  <a:cubicBezTo>
                    <a:pt x="3990" y="10716"/>
                    <a:pt x="5144" y="9561"/>
                    <a:pt x="5144" y="8144"/>
                  </a:cubicBezTo>
                  <a:cubicBezTo>
                    <a:pt x="5156" y="7323"/>
                    <a:pt x="4775" y="6573"/>
                    <a:pt x="4144" y="6073"/>
                  </a:cubicBezTo>
                  <a:lnTo>
                    <a:pt x="4144" y="3322"/>
                  </a:lnTo>
                  <a:cubicBezTo>
                    <a:pt x="4144" y="3239"/>
                    <a:pt x="4061" y="3156"/>
                    <a:pt x="3978" y="3156"/>
                  </a:cubicBezTo>
                  <a:cubicBezTo>
                    <a:pt x="3882" y="3156"/>
                    <a:pt x="3811" y="3239"/>
                    <a:pt x="3811" y="3322"/>
                  </a:cubicBezTo>
                  <a:lnTo>
                    <a:pt x="3811" y="6168"/>
                  </a:lnTo>
                  <a:cubicBezTo>
                    <a:pt x="3811" y="6216"/>
                    <a:pt x="3847" y="6275"/>
                    <a:pt x="3871" y="6299"/>
                  </a:cubicBezTo>
                  <a:cubicBezTo>
                    <a:pt x="4466" y="6716"/>
                    <a:pt x="4823" y="7418"/>
                    <a:pt x="4823" y="8133"/>
                  </a:cubicBezTo>
                  <a:cubicBezTo>
                    <a:pt x="4823" y="9359"/>
                    <a:pt x="3811" y="10383"/>
                    <a:pt x="2573" y="10383"/>
                  </a:cubicBezTo>
                  <a:cubicBezTo>
                    <a:pt x="1346" y="10383"/>
                    <a:pt x="322" y="9371"/>
                    <a:pt x="322" y="8133"/>
                  </a:cubicBezTo>
                  <a:cubicBezTo>
                    <a:pt x="322" y="7406"/>
                    <a:pt x="680" y="6716"/>
                    <a:pt x="1275" y="6299"/>
                  </a:cubicBezTo>
                  <a:cubicBezTo>
                    <a:pt x="1323" y="6275"/>
                    <a:pt x="1334" y="6228"/>
                    <a:pt x="1334" y="6168"/>
                  </a:cubicBezTo>
                  <a:lnTo>
                    <a:pt x="1334" y="1572"/>
                  </a:lnTo>
                  <a:cubicBezTo>
                    <a:pt x="1334" y="882"/>
                    <a:pt x="1894" y="334"/>
                    <a:pt x="2573" y="334"/>
                  </a:cubicBezTo>
                  <a:cubicBezTo>
                    <a:pt x="3263" y="334"/>
                    <a:pt x="3811" y="882"/>
                    <a:pt x="3811" y="1572"/>
                  </a:cubicBezTo>
                  <a:lnTo>
                    <a:pt x="3811" y="2703"/>
                  </a:lnTo>
                  <a:cubicBezTo>
                    <a:pt x="3811" y="2787"/>
                    <a:pt x="3882" y="2858"/>
                    <a:pt x="3978" y="2858"/>
                  </a:cubicBezTo>
                  <a:cubicBezTo>
                    <a:pt x="4061" y="2858"/>
                    <a:pt x="4132" y="2787"/>
                    <a:pt x="4132" y="2703"/>
                  </a:cubicBezTo>
                  <a:lnTo>
                    <a:pt x="4132" y="1572"/>
                  </a:lnTo>
                  <a:cubicBezTo>
                    <a:pt x="4132" y="703"/>
                    <a:pt x="3442" y="1"/>
                    <a:pt x="2573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614;p147"/>
            <p:cNvSpPr/>
            <p:nvPr/>
          </p:nvSpPr>
          <p:spPr>
            <a:xfrm>
              <a:off x="3689771" y="4162719"/>
              <a:ext cx="109650" cy="285859"/>
            </a:xfrm>
            <a:custGeom>
              <a:avLst/>
              <a:gdLst/>
              <a:ahLst/>
              <a:cxnLst/>
              <a:rect l="l" t="t" r="r" b="b"/>
              <a:pathLst>
                <a:path w="3453" h="9002" extrusionOk="0">
                  <a:moveTo>
                    <a:pt x="1727" y="310"/>
                  </a:moveTo>
                  <a:cubicBezTo>
                    <a:pt x="1941" y="310"/>
                    <a:pt x="2108" y="489"/>
                    <a:pt x="2108" y="691"/>
                  </a:cubicBezTo>
                  <a:lnTo>
                    <a:pt x="2108" y="1156"/>
                  </a:lnTo>
                  <a:lnTo>
                    <a:pt x="1322" y="1156"/>
                  </a:lnTo>
                  <a:lnTo>
                    <a:pt x="1322" y="691"/>
                  </a:lnTo>
                  <a:cubicBezTo>
                    <a:pt x="1322" y="489"/>
                    <a:pt x="1500" y="310"/>
                    <a:pt x="1727" y="310"/>
                  </a:cubicBezTo>
                  <a:close/>
                  <a:moveTo>
                    <a:pt x="2108" y="1489"/>
                  </a:moveTo>
                  <a:lnTo>
                    <a:pt x="2108" y="2382"/>
                  </a:lnTo>
                  <a:lnTo>
                    <a:pt x="1322" y="2382"/>
                  </a:lnTo>
                  <a:lnTo>
                    <a:pt x="1322" y="1489"/>
                  </a:lnTo>
                  <a:close/>
                  <a:moveTo>
                    <a:pt x="2108" y="2704"/>
                  </a:moveTo>
                  <a:lnTo>
                    <a:pt x="2108" y="3596"/>
                  </a:lnTo>
                  <a:lnTo>
                    <a:pt x="1322" y="3596"/>
                  </a:lnTo>
                  <a:lnTo>
                    <a:pt x="1322" y="2704"/>
                  </a:lnTo>
                  <a:close/>
                  <a:moveTo>
                    <a:pt x="2108" y="3906"/>
                  </a:moveTo>
                  <a:lnTo>
                    <a:pt x="2108" y="4799"/>
                  </a:lnTo>
                  <a:lnTo>
                    <a:pt x="1322" y="4799"/>
                  </a:lnTo>
                  <a:lnTo>
                    <a:pt x="1322" y="3906"/>
                  </a:lnTo>
                  <a:close/>
                  <a:moveTo>
                    <a:pt x="1727" y="1"/>
                  </a:moveTo>
                  <a:cubicBezTo>
                    <a:pt x="1334" y="1"/>
                    <a:pt x="1012" y="310"/>
                    <a:pt x="1012" y="715"/>
                  </a:cubicBezTo>
                  <a:lnTo>
                    <a:pt x="1012" y="5668"/>
                  </a:lnTo>
                  <a:lnTo>
                    <a:pt x="726" y="5871"/>
                  </a:lnTo>
                  <a:cubicBezTo>
                    <a:pt x="262" y="6204"/>
                    <a:pt x="0" y="6728"/>
                    <a:pt x="0" y="7276"/>
                  </a:cubicBezTo>
                  <a:cubicBezTo>
                    <a:pt x="0" y="7609"/>
                    <a:pt x="95" y="7954"/>
                    <a:pt x="298" y="8240"/>
                  </a:cubicBezTo>
                  <a:cubicBezTo>
                    <a:pt x="321" y="8286"/>
                    <a:pt x="374" y="8312"/>
                    <a:pt x="427" y="8312"/>
                  </a:cubicBezTo>
                  <a:cubicBezTo>
                    <a:pt x="457" y="8312"/>
                    <a:pt x="487" y="8304"/>
                    <a:pt x="512" y="8288"/>
                  </a:cubicBezTo>
                  <a:cubicBezTo>
                    <a:pt x="595" y="8240"/>
                    <a:pt x="607" y="8133"/>
                    <a:pt x="560" y="8061"/>
                  </a:cubicBezTo>
                  <a:cubicBezTo>
                    <a:pt x="393" y="7823"/>
                    <a:pt x="322" y="7549"/>
                    <a:pt x="322" y="7276"/>
                  </a:cubicBezTo>
                  <a:cubicBezTo>
                    <a:pt x="322" y="6811"/>
                    <a:pt x="548" y="6394"/>
                    <a:pt x="917" y="6121"/>
                  </a:cubicBezTo>
                  <a:lnTo>
                    <a:pt x="1274" y="5871"/>
                  </a:lnTo>
                  <a:cubicBezTo>
                    <a:pt x="1322" y="5847"/>
                    <a:pt x="1334" y="5799"/>
                    <a:pt x="1334" y="5740"/>
                  </a:cubicBezTo>
                  <a:lnTo>
                    <a:pt x="1334" y="5132"/>
                  </a:lnTo>
                  <a:lnTo>
                    <a:pt x="2119" y="5132"/>
                  </a:lnTo>
                  <a:lnTo>
                    <a:pt x="2119" y="5740"/>
                  </a:lnTo>
                  <a:cubicBezTo>
                    <a:pt x="2119" y="5787"/>
                    <a:pt x="2155" y="5847"/>
                    <a:pt x="2179" y="5871"/>
                  </a:cubicBezTo>
                  <a:lnTo>
                    <a:pt x="2536" y="6121"/>
                  </a:lnTo>
                  <a:cubicBezTo>
                    <a:pt x="2917" y="6394"/>
                    <a:pt x="3131" y="6823"/>
                    <a:pt x="3131" y="7276"/>
                  </a:cubicBezTo>
                  <a:cubicBezTo>
                    <a:pt x="3120" y="8049"/>
                    <a:pt x="2500" y="8669"/>
                    <a:pt x="1727" y="8669"/>
                  </a:cubicBezTo>
                  <a:cubicBezTo>
                    <a:pt x="1441" y="8669"/>
                    <a:pt x="1155" y="8585"/>
                    <a:pt x="917" y="8419"/>
                  </a:cubicBezTo>
                  <a:cubicBezTo>
                    <a:pt x="892" y="8402"/>
                    <a:pt x="863" y="8394"/>
                    <a:pt x="835" y="8394"/>
                  </a:cubicBezTo>
                  <a:cubicBezTo>
                    <a:pt x="782" y="8394"/>
                    <a:pt x="729" y="8420"/>
                    <a:pt x="691" y="8466"/>
                  </a:cubicBezTo>
                  <a:cubicBezTo>
                    <a:pt x="655" y="8538"/>
                    <a:pt x="667" y="8633"/>
                    <a:pt x="738" y="8692"/>
                  </a:cubicBezTo>
                  <a:cubicBezTo>
                    <a:pt x="1036" y="8895"/>
                    <a:pt x="1369" y="9002"/>
                    <a:pt x="1727" y="9002"/>
                  </a:cubicBezTo>
                  <a:cubicBezTo>
                    <a:pt x="2679" y="9002"/>
                    <a:pt x="3453" y="8228"/>
                    <a:pt x="3453" y="7276"/>
                  </a:cubicBezTo>
                  <a:cubicBezTo>
                    <a:pt x="3453" y="6716"/>
                    <a:pt x="3179" y="6192"/>
                    <a:pt x="2715" y="5871"/>
                  </a:cubicBezTo>
                  <a:lnTo>
                    <a:pt x="2441" y="5668"/>
                  </a:lnTo>
                  <a:lnTo>
                    <a:pt x="2441" y="715"/>
                  </a:lnTo>
                  <a:cubicBezTo>
                    <a:pt x="2441" y="322"/>
                    <a:pt x="2119" y="1"/>
                    <a:pt x="1727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615;p147"/>
            <p:cNvSpPr/>
            <p:nvPr/>
          </p:nvSpPr>
          <p:spPr>
            <a:xfrm>
              <a:off x="3838352" y="4182375"/>
              <a:ext cx="56746" cy="94947"/>
            </a:xfrm>
            <a:custGeom>
              <a:avLst/>
              <a:gdLst/>
              <a:ahLst/>
              <a:cxnLst/>
              <a:rect l="l" t="t" r="r" b="b"/>
              <a:pathLst>
                <a:path w="1787" h="2990" extrusionOk="0">
                  <a:moveTo>
                    <a:pt x="881" y="1"/>
                  </a:moveTo>
                  <a:cubicBezTo>
                    <a:pt x="334" y="1"/>
                    <a:pt x="0" y="334"/>
                    <a:pt x="0" y="894"/>
                  </a:cubicBezTo>
                  <a:lnTo>
                    <a:pt x="0" y="2096"/>
                  </a:lnTo>
                  <a:cubicBezTo>
                    <a:pt x="0" y="2394"/>
                    <a:pt x="96" y="2632"/>
                    <a:pt x="262" y="2787"/>
                  </a:cubicBezTo>
                  <a:cubicBezTo>
                    <a:pt x="405" y="2918"/>
                    <a:pt x="619" y="2989"/>
                    <a:pt x="869" y="2989"/>
                  </a:cubicBezTo>
                  <a:cubicBezTo>
                    <a:pt x="1393" y="2989"/>
                    <a:pt x="1751" y="2692"/>
                    <a:pt x="1751" y="2263"/>
                  </a:cubicBezTo>
                  <a:cubicBezTo>
                    <a:pt x="1786" y="2120"/>
                    <a:pt x="1715" y="2073"/>
                    <a:pt x="1596" y="2073"/>
                  </a:cubicBezTo>
                  <a:cubicBezTo>
                    <a:pt x="1489" y="2073"/>
                    <a:pt x="1417" y="2120"/>
                    <a:pt x="1417" y="2192"/>
                  </a:cubicBezTo>
                  <a:cubicBezTo>
                    <a:pt x="1393" y="2382"/>
                    <a:pt x="1358" y="2668"/>
                    <a:pt x="917" y="2668"/>
                  </a:cubicBezTo>
                  <a:cubicBezTo>
                    <a:pt x="560" y="2668"/>
                    <a:pt x="381" y="2489"/>
                    <a:pt x="381" y="2096"/>
                  </a:cubicBezTo>
                  <a:lnTo>
                    <a:pt x="381" y="894"/>
                  </a:lnTo>
                  <a:cubicBezTo>
                    <a:pt x="381" y="525"/>
                    <a:pt x="560" y="334"/>
                    <a:pt x="893" y="334"/>
                  </a:cubicBezTo>
                  <a:cubicBezTo>
                    <a:pt x="1298" y="334"/>
                    <a:pt x="1405" y="584"/>
                    <a:pt x="1405" y="775"/>
                  </a:cubicBezTo>
                  <a:cubicBezTo>
                    <a:pt x="1405" y="846"/>
                    <a:pt x="1477" y="906"/>
                    <a:pt x="1584" y="906"/>
                  </a:cubicBezTo>
                  <a:cubicBezTo>
                    <a:pt x="1703" y="906"/>
                    <a:pt x="1762" y="882"/>
                    <a:pt x="1762" y="715"/>
                  </a:cubicBezTo>
                  <a:cubicBezTo>
                    <a:pt x="1762" y="299"/>
                    <a:pt x="1405" y="1"/>
                    <a:pt x="881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616;p147"/>
            <p:cNvSpPr/>
            <p:nvPr/>
          </p:nvSpPr>
          <p:spPr>
            <a:xfrm>
              <a:off x="3813012" y="4151763"/>
              <a:ext cx="32930" cy="32930"/>
            </a:xfrm>
            <a:custGeom>
              <a:avLst/>
              <a:gdLst/>
              <a:ahLst/>
              <a:cxnLst/>
              <a:rect l="l" t="t" r="r" b="b"/>
              <a:pathLst>
                <a:path w="1037" h="1037" extrusionOk="0">
                  <a:moveTo>
                    <a:pt x="536" y="310"/>
                  </a:moveTo>
                  <a:cubicBezTo>
                    <a:pt x="644" y="310"/>
                    <a:pt x="739" y="405"/>
                    <a:pt x="739" y="524"/>
                  </a:cubicBezTo>
                  <a:cubicBezTo>
                    <a:pt x="727" y="620"/>
                    <a:pt x="644" y="727"/>
                    <a:pt x="536" y="727"/>
                  </a:cubicBezTo>
                  <a:cubicBezTo>
                    <a:pt x="429" y="727"/>
                    <a:pt x="322" y="643"/>
                    <a:pt x="322" y="524"/>
                  </a:cubicBezTo>
                  <a:cubicBezTo>
                    <a:pt x="322" y="417"/>
                    <a:pt x="417" y="310"/>
                    <a:pt x="536" y="310"/>
                  </a:cubicBezTo>
                  <a:close/>
                  <a:moveTo>
                    <a:pt x="524" y="1"/>
                  </a:moveTo>
                  <a:cubicBezTo>
                    <a:pt x="239" y="1"/>
                    <a:pt x="1" y="239"/>
                    <a:pt x="1" y="524"/>
                  </a:cubicBezTo>
                  <a:cubicBezTo>
                    <a:pt x="1" y="798"/>
                    <a:pt x="239" y="1036"/>
                    <a:pt x="524" y="1036"/>
                  </a:cubicBezTo>
                  <a:cubicBezTo>
                    <a:pt x="822" y="1036"/>
                    <a:pt x="1036" y="798"/>
                    <a:pt x="1036" y="524"/>
                  </a:cubicBezTo>
                  <a:cubicBezTo>
                    <a:pt x="1036" y="239"/>
                    <a:pt x="798" y="1"/>
                    <a:pt x="524" y="1"/>
                  </a:cubicBezTo>
                  <a:close/>
                </a:path>
              </a:pathLst>
            </a:custGeom>
            <a:grpFill/>
            <a:ln>
              <a:solidFill>
                <a:srgbClr val="FF0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Lightning Bolt 14"/>
          <p:cNvSpPr/>
          <p:nvPr/>
        </p:nvSpPr>
        <p:spPr>
          <a:xfrm rot="19198485">
            <a:off x="1044067" y="1926852"/>
            <a:ext cx="394556" cy="1066800"/>
          </a:xfrm>
          <a:prstGeom prst="lightningBol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1" name="Google Shape;14411;p152"/>
          <p:cNvGrpSpPr/>
          <p:nvPr/>
        </p:nvGrpSpPr>
        <p:grpSpPr>
          <a:xfrm>
            <a:off x="7568836" y="1455876"/>
            <a:ext cx="681185" cy="621580"/>
            <a:chOff x="5246797" y="1981426"/>
            <a:chExt cx="354752" cy="336512"/>
          </a:xfrm>
          <a:solidFill>
            <a:schemeClr val="tx1"/>
          </a:solidFill>
        </p:grpSpPr>
        <p:sp>
          <p:nvSpPr>
            <p:cNvPr id="22" name="Google Shape;14412;p152"/>
            <p:cNvSpPr/>
            <p:nvPr/>
          </p:nvSpPr>
          <p:spPr>
            <a:xfrm>
              <a:off x="5246797" y="1981426"/>
              <a:ext cx="354752" cy="336512"/>
            </a:xfrm>
            <a:custGeom>
              <a:avLst/>
              <a:gdLst/>
              <a:ahLst/>
              <a:cxnLst/>
              <a:rect l="l" t="t" r="r" b="b"/>
              <a:pathLst>
                <a:path w="11086" h="10516" extrusionOk="0">
                  <a:moveTo>
                    <a:pt x="3239" y="312"/>
                  </a:moveTo>
                  <a:cubicBezTo>
                    <a:pt x="3352" y="312"/>
                    <a:pt x="3467" y="328"/>
                    <a:pt x="3584" y="359"/>
                  </a:cubicBezTo>
                  <a:cubicBezTo>
                    <a:pt x="4120" y="490"/>
                    <a:pt x="4322" y="955"/>
                    <a:pt x="4275" y="1324"/>
                  </a:cubicBezTo>
                  <a:cubicBezTo>
                    <a:pt x="4215" y="1776"/>
                    <a:pt x="3906" y="1979"/>
                    <a:pt x="3584" y="2038"/>
                  </a:cubicBezTo>
                  <a:lnTo>
                    <a:pt x="3679" y="1955"/>
                  </a:lnTo>
                  <a:cubicBezTo>
                    <a:pt x="3799" y="1824"/>
                    <a:pt x="3846" y="1633"/>
                    <a:pt x="3810" y="1443"/>
                  </a:cubicBezTo>
                  <a:cubicBezTo>
                    <a:pt x="3787" y="1193"/>
                    <a:pt x="3572" y="1014"/>
                    <a:pt x="3310" y="990"/>
                  </a:cubicBezTo>
                  <a:lnTo>
                    <a:pt x="3263" y="990"/>
                  </a:lnTo>
                  <a:cubicBezTo>
                    <a:pt x="3013" y="990"/>
                    <a:pt x="2798" y="1133"/>
                    <a:pt x="2679" y="1383"/>
                  </a:cubicBezTo>
                  <a:cubicBezTo>
                    <a:pt x="2620" y="1383"/>
                    <a:pt x="2560" y="1383"/>
                    <a:pt x="2477" y="1371"/>
                  </a:cubicBezTo>
                  <a:cubicBezTo>
                    <a:pt x="2275" y="1324"/>
                    <a:pt x="2120" y="1252"/>
                    <a:pt x="1977" y="1097"/>
                  </a:cubicBezTo>
                  <a:cubicBezTo>
                    <a:pt x="2060" y="1002"/>
                    <a:pt x="2179" y="836"/>
                    <a:pt x="2358" y="669"/>
                  </a:cubicBezTo>
                  <a:cubicBezTo>
                    <a:pt x="2629" y="433"/>
                    <a:pt x="2926" y="312"/>
                    <a:pt x="3239" y="312"/>
                  </a:cubicBezTo>
                  <a:close/>
                  <a:moveTo>
                    <a:pt x="4549" y="9837"/>
                  </a:moveTo>
                  <a:lnTo>
                    <a:pt x="4870" y="9944"/>
                  </a:lnTo>
                  <a:lnTo>
                    <a:pt x="4858" y="10182"/>
                  </a:lnTo>
                  <a:lnTo>
                    <a:pt x="4394" y="10182"/>
                  </a:lnTo>
                  <a:lnTo>
                    <a:pt x="4549" y="9837"/>
                  </a:lnTo>
                  <a:close/>
                  <a:moveTo>
                    <a:pt x="10025" y="9837"/>
                  </a:moveTo>
                  <a:lnTo>
                    <a:pt x="10383" y="9956"/>
                  </a:lnTo>
                  <a:lnTo>
                    <a:pt x="10347" y="10182"/>
                  </a:lnTo>
                  <a:lnTo>
                    <a:pt x="9871" y="10182"/>
                  </a:lnTo>
                  <a:lnTo>
                    <a:pt x="10025" y="9837"/>
                  </a:lnTo>
                  <a:close/>
                  <a:moveTo>
                    <a:pt x="3258" y="0"/>
                  </a:moveTo>
                  <a:cubicBezTo>
                    <a:pt x="2856" y="0"/>
                    <a:pt x="2470" y="146"/>
                    <a:pt x="2132" y="431"/>
                  </a:cubicBezTo>
                  <a:cubicBezTo>
                    <a:pt x="1846" y="669"/>
                    <a:pt x="1691" y="943"/>
                    <a:pt x="1643" y="1026"/>
                  </a:cubicBezTo>
                  <a:cubicBezTo>
                    <a:pt x="691" y="1836"/>
                    <a:pt x="60" y="2848"/>
                    <a:pt x="36" y="2895"/>
                  </a:cubicBezTo>
                  <a:cubicBezTo>
                    <a:pt x="0" y="2931"/>
                    <a:pt x="0" y="2979"/>
                    <a:pt x="24" y="3026"/>
                  </a:cubicBezTo>
                  <a:lnTo>
                    <a:pt x="119" y="3324"/>
                  </a:lnTo>
                  <a:cubicBezTo>
                    <a:pt x="203" y="3526"/>
                    <a:pt x="393" y="3669"/>
                    <a:pt x="596" y="3669"/>
                  </a:cubicBezTo>
                  <a:cubicBezTo>
                    <a:pt x="631" y="3669"/>
                    <a:pt x="679" y="3669"/>
                    <a:pt x="703" y="3645"/>
                  </a:cubicBezTo>
                  <a:cubicBezTo>
                    <a:pt x="953" y="3598"/>
                    <a:pt x="1191" y="3586"/>
                    <a:pt x="1417" y="3574"/>
                  </a:cubicBezTo>
                  <a:cubicBezTo>
                    <a:pt x="1703" y="3562"/>
                    <a:pt x="1989" y="3538"/>
                    <a:pt x="2239" y="3443"/>
                  </a:cubicBezTo>
                  <a:cubicBezTo>
                    <a:pt x="2322" y="3622"/>
                    <a:pt x="2405" y="3884"/>
                    <a:pt x="2489" y="4217"/>
                  </a:cubicBezTo>
                  <a:cubicBezTo>
                    <a:pt x="2727" y="5062"/>
                    <a:pt x="3037" y="6217"/>
                    <a:pt x="4072" y="6741"/>
                  </a:cubicBezTo>
                  <a:lnTo>
                    <a:pt x="4370" y="7979"/>
                  </a:lnTo>
                  <a:lnTo>
                    <a:pt x="4370" y="9456"/>
                  </a:lnTo>
                  <a:lnTo>
                    <a:pt x="4013" y="10289"/>
                  </a:lnTo>
                  <a:cubicBezTo>
                    <a:pt x="3989" y="10337"/>
                    <a:pt x="3989" y="10384"/>
                    <a:pt x="4025" y="10432"/>
                  </a:cubicBezTo>
                  <a:cubicBezTo>
                    <a:pt x="4049" y="10480"/>
                    <a:pt x="4096" y="10515"/>
                    <a:pt x="4156" y="10515"/>
                  </a:cubicBezTo>
                  <a:lnTo>
                    <a:pt x="5025" y="10515"/>
                  </a:lnTo>
                  <a:cubicBezTo>
                    <a:pt x="5108" y="10515"/>
                    <a:pt x="5168" y="10456"/>
                    <a:pt x="5180" y="10360"/>
                  </a:cubicBezTo>
                  <a:lnTo>
                    <a:pt x="5382" y="7134"/>
                  </a:lnTo>
                  <a:cubicBezTo>
                    <a:pt x="5465" y="7134"/>
                    <a:pt x="5561" y="7146"/>
                    <a:pt x="5644" y="7146"/>
                  </a:cubicBezTo>
                  <a:cubicBezTo>
                    <a:pt x="5739" y="7146"/>
                    <a:pt x="5811" y="7074"/>
                    <a:pt x="5811" y="7003"/>
                  </a:cubicBezTo>
                  <a:cubicBezTo>
                    <a:pt x="5811" y="6908"/>
                    <a:pt x="5751" y="6836"/>
                    <a:pt x="5656" y="6836"/>
                  </a:cubicBezTo>
                  <a:cubicBezTo>
                    <a:pt x="5573" y="6836"/>
                    <a:pt x="5477" y="6812"/>
                    <a:pt x="5406" y="6812"/>
                  </a:cubicBezTo>
                  <a:lnTo>
                    <a:pt x="5418" y="6551"/>
                  </a:lnTo>
                  <a:cubicBezTo>
                    <a:pt x="5418" y="6455"/>
                    <a:pt x="5358" y="6384"/>
                    <a:pt x="5275" y="6384"/>
                  </a:cubicBezTo>
                  <a:cubicBezTo>
                    <a:pt x="5180" y="6384"/>
                    <a:pt x="5108" y="6443"/>
                    <a:pt x="5108" y="6539"/>
                  </a:cubicBezTo>
                  <a:lnTo>
                    <a:pt x="4918" y="9646"/>
                  </a:lnTo>
                  <a:lnTo>
                    <a:pt x="4691" y="9575"/>
                  </a:lnTo>
                  <a:cubicBezTo>
                    <a:pt x="4703" y="9551"/>
                    <a:pt x="4703" y="9527"/>
                    <a:pt x="4703" y="9515"/>
                  </a:cubicBezTo>
                  <a:lnTo>
                    <a:pt x="4703" y="7991"/>
                  </a:lnTo>
                  <a:lnTo>
                    <a:pt x="4703" y="7944"/>
                  </a:lnTo>
                  <a:lnTo>
                    <a:pt x="4394" y="6622"/>
                  </a:lnTo>
                  <a:cubicBezTo>
                    <a:pt x="4382" y="6574"/>
                    <a:pt x="4346" y="6539"/>
                    <a:pt x="4310" y="6515"/>
                  </a:cubicBezTo>
                  <a:cubicBezTo>
                    <a:pt x="3370" y="6086"/>
                    <a:pt x="3072" y="5027"/>
                    <a:pt x="2846" y="4169"/>
                  </a:cubicBezTo>
                  <a:cubicBezTo>
                    <a:pt x="2763" y="3836"/>
                    <a:pt x="2667" y="3538"/>
                    <a:pt x="2560" y="3336"/>
                  </a:cubicBezTo>
                  <a:cubicBezTo>
                    <a:pt x="2667" y="3264"/>
                    <a:pt x="2775" y="3157"/>
                    <a:pt x="2858" y="3026"/>
                  </a:cubicBezTo>
                  <a:cubicBezTo>
                    <a:pt x="2906" y="2943"/>
                    <a:pt x="2894" y="2848"/>
                    <a:pt x="2822" y="2800"/>
                  </a:cubicBezTo>
                  <a:cubicBezTo>
                    <a:pt x="2790" y="2782"/>
                    <a:pt x="2756" y="2772"/>
                    <a:pt x="2724" y="2772"/>
                  </a:cubicBezTo>
                  <a:cubicBezTo>
                    <a:pt x="2673" y="2772"/>
                    <a:pt x="2625" y="2796"/>
                    <a:pt x="2596" y="2848"/>
                  </a:cubicBezTo>
                  <a:cubicBezTo>
                    <a:pt x="2322" y="3241"/>
                    <a:pt x="1953" y="3264"/>
                    <a:pt x="1429" y="3300"/>
                  </a:cubicBezTo>
                  <a:cubicBezTo>
                    <a:pt x="1215" y="3324"/>
                    <a:pt x="953" y="3336"/>
                    <a:pt x="679" y="3395"/>
                  </a:cubicBezTo>
                  <a:cubicBezTo>
                    <a:pt x="667" y="3397"/>
                    <a:pt x="656" y="3398"/>
                    <a:pt x="645" y="3398"/>
                  </a:cubicBezTo>
                  <a:cubicBezTo>
                    <a:pt x="564" y="3398"/>
                    <a:pt x="496" y="3360"/>
                    <a:pt x="465" y="3276"/>
                  </a:cubicBezTo>
                  <a:lnTo>
                    <a:pt x="393" y="3050"/>
                  </a:lnTo>
                  <a:cubicBezTo>
                    <a:pt x="536" y="2824"/>
                    <a:pt x="1060" y="2050"/>
                    <a:pt x="1810" y="1419"/>
                  </a:cubicBezTo>
                  <a:cubicBezTo>
                    <a:pt x="2138" y="1715"/>
                    <a:pt x="2493" y="1774"/>
                    <a:pt x="2701" y="1774"/>
                  </a:cubicBezTo>
                  <a:cubicBezTo>
                    <a:pt x="2803" y="1774"/>
                    <a:pt x="2870" y="1760"/>
                    <a:pt x="2882" y="1752"/>
                  </a:cubicBezTo>
                  <a:cubicBezTo>
                    <a:pt x="2941" y="1740"/>
                    <a:pt x="2977" y="1705"/>
                    <a:pt x="3001" y="1657"/>
                  </a:cubicBezTo>
                  <a:cubicBezTo>
                    <a:pt x="3084" y="1371"/>
                    <a:pt x="3275" y="1371"/>
                    <a:pt x="3322" y="1371"/>
                  </a:cubicBezTo>
                  <a:cubicBezTo>
                    <a:pt x="3418" y="1383"/>
                    <a:pt x="3513" y="1431"/>
                    <a:pt x="3537" y="1550"/>
                  </a:cubicBezTo>
                  <a:cubicBezTo>
                    <a:pt x="3548" y="1657"/>
                    <a:pt x="3537" y="1728"/>
                    <a:pt x="3477" y="1800"/>
                  </a:cubicBezTo>
                  <a:cubicBezTo>
                    <a:pt x="3334" y="1955"/>
                    <a:pt x="3037" y="2002"/>
                    <a:pt x="2941" y="2002"/>
                  </a:cubicBezTo>
                  <a:cubicBezTo>
                    <a:pt x="2858" y="2002"/>
                    <a:pt x="2798" y="2038"/>
                    <a:pt x="2786" y="2098"/>
                  </a:cubicBezTo>
                  <a:cubicBezTo>
                    <a:pt x="2775" y="2157"/>
                    <a:pt x="2786" y="2229"/>
                    <a:pt x="2846" y="2276"/>
                  </a:cubicBezTo>
                  <a:cubicBezTo>
                    <a:pt x="2858" y="2300"/>
                    <a:pt x="3060" y="2443"/>
                    <a:pt x="3358" y="2443"/>
                  </a:cubicBezTo>
                  <a:lnTo>
                    <a:pt x="3394" y="2443"/>
                  </a:lnTo>
                  <a:cubicBezTo>
                    <a:pt x="3489" y="2443"/>
                    <a:pt x="3560" y="2443"/>
                    <a:pt x="3632" y="2431"/>
                  </a:cubicBezTo>
                  <a:cubicBezTo>
                    <a:pt x="3727" y="2705"/>
                    <a:pt x="3810" y="2979"/>
                    <a:pt x="4025" y="3098"/>
                  </a:cubicBezTo>
                  <a:cubicBezTo>
                    <a:pt x="4522" y="3413"/>
                    <a:pt x="5457" y="3460"/>
                    <a:pt x="6454" y="3460"/>
                  </a:cubicBezTo>
                  <a:cubicBezTo>
                    <a:pt x="6698" y="3460"/>
                    <a:pt x="6946" y="3457"/>
                    <a:pt x="7192" y="3455"/>
                  </a:cubicBezTo>
                  <a:cubicBezTo>
                    <a:pt x="7402" y="3452"/>
                    <a:pt x="7611" y="3450"/>
                    <a:pt x="7813" y="3450"/>
                  </a:cubicBezTo>
                  <a:cubicBezTo>
                    <a:pt x="8512" y="3450"/>
                    <a:pt x="9135" y="3475"/>
                    <a:pt x="9514" y="3586"/>
                  </a:cubicBezTo>
                  <a:cubicBezTo>
                    <a:pt x="10406" y="3884"/>
                    <a:pt x="10585" y="4491"/>
                    <a:pt x="10585" y="4955"/>
                  </a:cubicBezTo>
                  <a:cubicBezTo>
                    <a:pt x="10585" y="5265"/>
                    <a:pt x="10514" y="5538"/>
                    <a:pt x="10442" y="5800"/>
                  </a:cubicBezTo>
                  <a:cubicBezTo>
                    <a:pt x="10347" y="6146"/>
                    <a:pt x="10240" y="6503"/>
                    <a:pt x="10323" y="6920"/>
                  </a:cubicBezTo>
                  <a:cubicBezTo>
                    <a:pt x="10395" y="7324"/>
                    <a:pt x="10657" y="7670"/>
                    <a:pt x="10764" y="7801"/>
                  </a:cubicBezTo>
                  <a:lnTo>
                    <a:pt x="10478" y="9670"/>
                  </a:lnTo>
                  <a:lnTo>
                    <a:pt x="10204" y="9587"/>
                  </a:lnTo>
                  <a:cubicBezTo>
                    <a:pt x="10204" y="9575"/>
                    <a:pt x="10216" y="9551"/>
                    <a:pt x="10216" y="9539"/>
                  </a:cubicBezTo>
                  <a:lnTo>
                    <a:pt x="10430" y="7872"/>
                  </a:lnTo>
                  <a:cubicBezTo>
                    <a:pt x="10454" y="7813"/>
                    <a:pt x="10418" y="7753"/>
                    <a:pt x="10359" y="7705"/>
                  </a:cubicBezTo>
                  <a:cubicBezTo>
                    <a:pt x="9216" y="6967"/>
                    <a:pt x="8811" y="6253"/>
                    <a:pt x="8692" y="5979"/>
                  </a:cubicBezTo>
                  <a:cubicBezTo>
                    <a:pt x="8674" y="5924"/>
                    <a:pt x="8607" y="5884"/>
                    <a:pt x="8544" y="5884"/>
                  </a:cubicBezTo>
                  <a:cubicBezTo>
                    <a:pt x="8525" y="5884"/>
                    <a:pt x="8506" y="5887"/>
                    <a:pt x="8490" y="5896"/>
                  </a:cubicBezTo>
                  <a:cubicBezTo>
                    <a:pt x="8406" y="5919"/>
                    <a:pt x="8371" y="6027"/>
                    <a:pt x="8394" y="6098"/>
                  </a:cubicBezTo>
                  <a:lnTo>
                    <a:pt x="8501" y="6312"/>
                  </a:lnTo>
                  <a:cubicBezTo>
                    <a:pt x="8168" y="6431"/>
                    <a:pt x="7239" y="6753"/>
                    <a:pt x="6346" y="6812"/>
                  </a:cubicBezTo>
                  <a:cubicBezTo>
                    <a:pt x="6251" y="6812"/>
                    <a:pt x="6180" y="6896"/>
                    <a:pt x="6192" y="6979"/>
                  </a:cubicBezTo>
                  <a:cubicBezTo>
                    <a:pt x="6192" y="7074"/>
                    <a:pt x="6263" y="7134"/>
                    <a:pt x="6358" y="7134"/>
                  </a:cubicBezTo>
                  <a:lnTo>
                    <a:pt x="6370" y="7134"/>
                  </a:lnTo>
                  <a:cubicBezTo>
                    <a:pt x="7382" y="7074"/>
                    <a:pt x="8430" y="6681"/>
                    <a:pt x="8692" y="6574"/>
                  </a:cubicBezTo>
                  <a:cubicBezTo>
                    <a:pt x="8942" y="6932"/>
                    <a:pt x="9383" y="7408"/>
                    <a:pt x="10109" y="7908"/>
                  </a:cubicBezTo>
                  <a:lnTo>
                    <a:pt x="9895" y="9432"/>
                  </a:lnTo>
                  <a:lnTo>
                    <a:pt x="9525" y="10289"/>
                  </a:lnTo>
                  <a:cubicBezTo>
                    <a:pt x="9514" y="10325"/>
                    <a:pt x="9514" y="10384"/>
                    <a:pt x="9537" y="10432"/>
                  </a:cubicBezTo>
                  <a:cubicBezTo>
                    <a:pt x="9573" y="10480"/>
                    <a:pt x="9621" y="10503"/>
                    <a:pt x="9680" y="10503"/>
                  </a:cubicBezTo>
                  <a:lnTo>
                    <a:pt x="10537" y="10503"/>
                  </a:lnTo>
                  <a:cubicBezTo>
                    <a:pt x="10609" y="10503"/>
                    <a:pt x="10692" y="10444"/>
                    <a:pt x="10704" y="10372"/>
                  </a:cubicBezTo>
                  <a:lnTo>
                    <a:pt x="11085" y="7741"/>
                  </a:lnTo>
                  <a:cubicBezTo>
                    <a:pt x="11049" y="7682"/>
                    <a:pt x="11026" y="7634"/>
                    <a:pt x="10990" y="7610"/>
                  </a:cubicBezTo>
                  <a:cubicBezTo>
                    <a:pt x="10990" y="7610"/>
                    <a:pt x="10645" y="7241"/>
                    <a:pt x="10573" y="6824"/>
                  </a:cubicBezTo>
                  <a:cubicBezTo>
                    <a:pt x="10514" y="6479"/>
                    <a:pt x="10585" y="6181"/>
                    <a:pt x="10680" y="5848"/>
                  </a:cubicBezTo>
                  <a:cubicBezTo>
                    <a:pt x="10752" y="5574"/>
                    <a:pt x="10835" y="5277"/>
                    <a:pt x="10835" y="4919"/>
                  </a:cubicBezTo>
                  <a:cubicBezTo>
                    <a:pt x="10835" y="4110"/>
                    <a:pt x="10383" y="3514"/>
                    <a:pt x="9537" y="3252"/>
                  </a:cubicBezTo>
                  <a:cubicBezTo>
                    <a:pt x="9075" y="3095"/>
                    <a:pt x="8298" y="3086"/>
                    <a:pt x="7459" y="3086"/>
                  </a:cubicBezTo>
                  <a:cubicBezTo>
                    <a:pt x="7347" y="3086"/>
                    <a:pt x="7234" y="3086"/>
                    <a:pt x="7120" y="3086"/>
                  </a:cubicBezTo>
                  <a:cubicBezTo>
                    <a:pt x="6906" y="3088"/>
                    <a:pt x="6687" y="3090"/>
                    <a:pt x="6469" y="3090"/>
                  </a:cubicBezTo>
                  <a:cubicBezTo>
                    <a:pt x="5513" y="3090"/>
                    <a:pt x="4578" y="3048"/>
                    <a:pt x="4132" y="2776"/>
                  </a:cubicBezTo>
                  <a:cubicBezTo>
                    <a:pt x="4025" y="2717"/>
                    <a:pt x="3953" y="2490"/>
                    <a:pt x="3894" y="2276"/>
                  </a:cubicBezTo>
                  <a:cubicBezTo>
                    <a:pt x="4310" y="2098"/>
                    <a:pt x="4549" y="1740"/>
                    <a:pt x="4584" y="1371"/>
                  </a:cubicBezTo>
                  <a:cubicBezTo>
                    <a:pt x="4620" y="1086"/>
                    <a:pt x="4561" y="800"/>
                    <a:pt x="4406" y="562"/>
                  </a:cubicBezTo>
                  <a:cubicBezTo>
                    <a:pt x="4251" y="312"/>
                    <a:pt x="3989" y="133"/>
                    <a:pt x="3668" y="50"/>
                  </a:cubicBezTo>
                  <a:cubicBezTo>
                    <a:pt x="3530" y="17"/>
                    <a:pt x="3393" y="0"/>
                    <a:pt x="32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413;p152"/>
            <p:cNvSpPr/>
            <p:nvPr/>
          </p:nvSpPr>
          <p:spPr>
            <a:xfrm>
              <a:off x="5295565" y="2044338"/>
              <a:ext cx="10304" cy="10688"/>
            </a:xfrm>
            <a:custGeom>
              <a:avLst/>
              <a:gdLst/>
              <a:ahLst/>
              <a:cxnLst/>
              <a:rect l="l" t="t" r="r" b="b"/>
              <a:pathLst>
                <a:path w="322" h="334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cubicBezTo>
                    <a:pt x="250" y="334"/>
                    <a:pt x="322" y="251"/>
                    <a:pt x="322" y="167"/>
                  </a:cubicBezTo>
                  <a:cubicBezTo>
                    <a:pt x="322" y="72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17;p152"/>
          <p:cNvGrpSpPr/>
          <p:nvPr/>
        </p:nvGrpSpPr>
        <p:grpSpPr>
          <a:xfrm>
            <a:off x="6844408" y="1735301"/>
            <a:ext cx="751008" cy="608558"/>
            <a:chOff x="5794669" y="2001426"/>
            <a:chExt cx="354752" cy="315360"/>
          </a:xfrm>
          <a:solidFill>
            <a:schemeClr val="tx1"/>
          </a:solidFill>
        </p:grpSpPr>
        <p:sp>
          <p:nvSpPr>
            <p:cNvPr id="25" name="Google Shape;14418;p152"/>
            <p:cNvSpPr/>
            <p:nvPr/>
          </p:nvSpPr>
          <p:spPr>
            <a:xfrm>
              <a:off x="5841165" y="2051186"/>
              <a:ext cx="10688" cy="10336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4" y="1"/>
                    <a:pt x="0" y="72"/>
                    <a:pt x="0" y="156"/>
                  </a:cubicBezTo>
                  <a:cubicBezTo>
                    <a:pt x="0" y="251"/>
                    <a:pt x="84" y="322"/>
                    <a:pt x="167" y="322"/>
                  </a:cubicBezTo>
                  <a:cubicBezTo>
                    <a:pt x="262" y="322"/>
                    <a:pt x="334" y="251"/>
                    <a:pt x="334" y="156"/>
                  </a:cubicBezTo>
                  <a:cubicBezTo>
                    <a:pt x="334" y="60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419;p152"/>
            <p:cNvSpPr/>
            <p:nvPr/>
          </p:nvSpPr>
          <p:spPr>
            <a:xfrm>
              <a:off x="5794669" y="2001426"/>
              <a:ext cx="354752" cy="315360"/>
            </a:xfrm>
            <a:custGeom>
              <a:avLst/>
              <a:gdLst/>
              <a:ahLst/>
              <a:cxnLst/>
              <a:rect l="l" t="t" r="r" b="b"/>
              <a:pathLst>
                <a:path w="11086" h="9855" extrusionOk="0">
                  <a:moveTo>
                    <a:pt x="1179" y="568"/>
                  </a:moveTo>
                  <a:lnTo>
                    <a:pt x="1298" y="877"/>
                  </a:lnTo>
                  <a:lnTo>
                    <a:pt x="1215" y="925"/>
                  </a:lnTo>
                  <a:lnTo>
                    <a:pt x="1203" y="937"/>
                  </a:lnTo>
                  <a:lnTo>
                    <a:pt x="894" y="782"/>
                  </a:lnTo>
                  <a:cubicBezTo>
                    <a:pt x="965" y="722"/>
                    <a:pt x="1048" y="639"/>
                    <a:pt x="1179" y="568"/>
                  </a:cubicBezTo>
                  <a:close/>
                  <a:moveTo>
                    <a:pt x="10028" y="3376"/>
                  </a:moveTo>
                  <a:cubicBezTo>
                    <a:pt x="10073" y="3406"/>
                    <a:pt x="10123" y="3430"/>
                    <a:pt x="10145" y="3473"/>
                  </a:cubicBezTo>
                  <a:cubicBezTo>
                    <a:pt x="10502" y="3794"/>
                    <a:pt x="10621" y="4592"/>
                    <a:pt x="10490" y="5699"/>
                  </a:cubicBezTo>
                  <a:cubicBezTo>
                    <a:pt x="10430" y="6199"/>
                    <a:pt x="10490" y="6521"/>
                    <a:pt x="10561" y="6735"/>
                  </a:cubicBezTo>
                  <a:cubicBezTo>
                    <a:pt x="10502" y="6688"/>
                    <a:pt x="10430" y="6628"/>
                    <a:pt x="10371" y="6568"/>
                  </a:cubicBezTo>
                  <a:cubicBezTo>
                    <a:pt x="10240" y="6402"/>
                    <a:pt x="10192" y="6176"/>
                    <a:pt x="10228" y="5902"/>
                  </a:cubicBezTo>
                  <a:cubicBezTo>
                    <a:pt x="10359" y="5080"/>
                    <a:pt x="10478" y="3937"/>
                    <a:pt x="10049" y="3401"/>
                  </a:cubicBezTo>
                  <a:cubicBezTo>
                    <a:pt x="10038" y="3390"/>
                    <a:pt x="10032" y="3382"/>
                    <a:pt x="10028" y="3376"/>
                  </a:cubicBezTo>
                  <a:close/>
                  <a:moveTo>
                    <a:pt x="3942" y="9212"/>
                  </a:moveTo>
                  <a:lnTo>
                    <a:pt x="3918" y="9557"/>
                  </a:lnTo>
                  <a:lnTo>
                    <a:pt x="3692" y="9557"/>
                  </a:lnTo>
                  <a:lnTo>
                    <a:pt x="3942" y="9212"/>
                  </a:lnTo>
                  <a:close/>
                  <a:moveTo>
                    <a:pt x="2035" y="334"/>
                  </a:moveTo>
                  <a:cubicBezTo>
                    <a:pt x="2129" y="334"/>
                    <a:pt x="2230" y="339"/>
                    <a:pt x="2334" y="353"/>
                  </a:cubicBezTo>
                  <a:cubicBezTo>
                    <a:pt x="2918" y="461"/>
                    <a:pt x="3453" y="889"/>
                    <a:pt x="3894" y="1365"/>
                  </a:cubicBezTo>
                  <a:cubicBezTo>
                    <a:pt x="3644" y="1187"/>
                    <a:pt x="3370" y="1056"/>
                    <a:pt x="3120" y="937"/>
                  </a:cubicBezTo>
                  <a:cubicBezTo>
                    <a:pt x="3100" y="931"/>
                    <a:pt x="3080" y="928"/>
                    <a:pt x="3060" y="928"/>
                  </a:cubicBezTo>
                  <a:cubicBezTo>
                    <a:pt x="2996" y="928"/>
                    <a:pt x="2936" y="959"/>
                    <a:pt x="2918" y="1032"/>
                  </a:cubicBezTo>
                  <a:cubicBezTo>
                    <a:pt x="2882" y="1115"/>
                    <a:pt x="2918" y="1211"/>
                    <a:pt x="3001" y="1234"/>
                  </a:cubicBezTo>
                  <a:cubicBezTo>
                    <a:pt x="3763" y="1568"/>
                    <a:pt x="4406" y="2127"/>
                    <a:pt x="4823" y="2544"/>
                  </a:cubicBezTo>
                  <a:cubicBezTo>
                    <a:pt x="4882" y="2604"/>
                    <a:pt x="4918" y="2663"/>
                    <a:pt x="4966" y="2711"/>
                  </a:cubicBezTo>
                  <a:cubicBezTo>
                    <a:pt x="5164" y="2947"/>
                    <a:pt x="5332" y="3115"/>
                    <a:pt x="5777" y="3115"/>
                  </a:cubicBezTo>
                  <a:cubicBezTo>
                    <a:pt x="6028" y="3115"/>
                    <a:pt x="6366" y="3061"/>
                    <a:pt x="6847" y="2937"/>
                  </a:cubicBezTo>
                  <a:cubicBezTo>
                    <a:pt x="7304" y="2816"/>
                    <a:pt x="7698" y="2755"/>
                    <a:pt x="8035" y="2755"/>
                  </a:cubicBezTo>
                  <a:cubicBezTo>
                    <a:pt x="8497" y="2755"/>
                    <a:pt x="8852" y="2870"/>
                    <a:pt x="9121" y="3104"/>
                  </a:cubicBezTo>
                  <a:cubicBezTo>
                    <a:pt x="9454" y="3437"/>
                    <a:pt x="9514" y="4175"/>
                    <a:pt x="9216" y="4806"/>
                  </a:cubicBezTo>
                  <a:cubicBezTo>
                    <a:pt x="9037" y="5187"/>
                    <a:pt x="8954" y="5640"/>
                    <a:pt x="8990" y="6045"/>
                  </a:cubicBezTo>
                  <a:cubicBezTo>
                    <a:pt x="9037" y="6509"/>
                    <a:pt x="9228" y="6854"/>
                    <a:pt x="9538" y="7045"/>
                  </a:cubicBezTo>
                  <a:lnTo>
                    <a:pt x="9538" y="9557"/>
                  </a:lnTo>
                  <a:lnTo>
                    <a:pt x="9287" y="9557"/>
                  </a:lnTo>
                  <a:lnTo>
                    <a:pt x="9514" y="9164"/>
                  </a:lnTo>
                  <a:cubicBezTo>
                    <a:pt x="9526" y="9140"/>
                    <a:pt x="9538" y="9093"/>
                    <a:pt x="9526" y="9069"/>
                  </a:cubicBezTo>
                  <a:lnTo>
                    <a:pt x="9240" y="7366"/>
                  </a:lnTo>
                  <a:cubicBezTo>
                    <a:pt x="9240" y="7342"/>
                    <a:pt x="9204" y="7295"/>
                    <a:pt x="9180" y="7283"/>
                  </a:cubicBezTo>
                  <a:cubicBezTo>
                    <a:pt x="7918" y="6176"/>
                    <a:pt x="7418" y="4532"/>
                    <a:pt x="7406" y="4509"/>
                  </a:cubicBezTo>
                  <a:cubicBezTo>
                    <a:pt x="7387" y="4440"/>
                    <a:pt x="7318" y="4395"/>
                    <a:pt x="7255" y="4395"/>
                  </a:cubicBezTo>
                  <a:cubicBezTo>
                    <a:pt x="7241" y="4395"/>
                    <a:pt x="7228" y="4397"/>
                    <a:pt x="7216" y="4402"/>
                  </a:cubicBezTo>
                  <a:cubicBezTo>
                    <a:pt x="7121" y="4437"/>
                    <a:pt x="7085" y="4532"/>
                    <a:pt x="7109" y="4604"/>
                  </a:cubicBezTo>
                  <a:cubicBezTo>
                    <a:pt x="7109" y="4616"/>
                    <a:pt x="7156" y="4771"/>
                    <a:pt x="7240" y="4985"/>
                  </a:cubicBezTo>
                  <a:cubicBezTo>
                    <a:pt x="7144" y="5080"/>
                    <a:pt x="6859" y="5283"/>
                    <a:pt x="6466" y="5461"/>
                  </a:cubicBezTo>
                  <a:cubicBezTo>
                    <a:pt x="6070" y="5641"/>
                    <a:pt x="5688" y="5729"/>
                    <a:pt x="5316" y="5729"/>
                  </a:cubicBezTo>
                  <a:cubicBezTo>
                    <a:pt x="5072" y="5729"/>
                    <a:pt x="4832" y="5691"/>
                    <a:pt x="4596" y="5616"/>
                  </a:cubicBezTo>
                  <a:lnTo>
                    <a:pt x="4668" y="5128"/>
                  </a:lnTo>
                  <a:cubicBezTo>
                    <a:pt x="4680" y="5033"/>
                    <a:pt x="4620" y="4961"/>
                    <a:pt x="4537" y="4949"/>
                  </a:cubicBezTo>
                  <a:cubicBezTo>
                    <a:pt x="4523" y="4946"/>
                    <a:pt x="4509" y="4944"/>
                    <a:pt x="4496" y="4944"/>
                  </a:cubicBezTo>
                  <a:cubicBezTo>
                    <a:pt x="4422" y="4944"/>
                    <a:pt x="4368" y="4999"/>
                    <a:pt x="4358" y="5080"/>
                  </a:cubicBezTo>
                  <a:lnTo>
                    <a:pt x="4192" y="6187"/>
                  </a:lnTo>
                  <a:cubicBezTo>
                    <a:pt x="4120" y="6735"/>
                    <a:pt x="4061" y="7283"/>
                    <a:pt x="4025" y="7819"/>
                  </a:cubicBezTo>
                  <a:lnTo>
                    <a:pt x="3953" y="8962"/>
                  </a:lnTo>
                  <a:lnTo>
                    <a:pt x="3632" y="5056"/>
                  </a:lnTo>
                  <a:cubicBezTo>
                    <a:pt x="3632" y="5044"/>
                    <a:pt x="3632" y="5021"/>
                    <a:pt x="3620" y="4997"/>
                  </a:cubicBezTo>
                  <a:lnTo>
                    <a:pt x="2334" y="2401"/>
                  </a:lnTo>
                  <a:cubicBezTo>
                    <a:pt x="2370" y="2354"/>
                    <a:pt x="2382" y="2306"/>
                    <a:pt x="2394" y="2270"/>
                  </a:cubicBezTo>
                  <a:lnTo>
                    <a:pt x="2513" y="1889"/>
                  </a:lnTo>
                  <a:cubicBezTo>
                    <a:pt x="2549" y="1806"/>
                    <a:pt x="2501" y="1711"/>
                    <a:pt x="2406" y="1687"/>
                  </a:cubicBezTo>
                  <a:cubicBezTo>
                    <a:pt x="2387" y="1679"/>
                    <a:pt x="2368" y="1675"/>
                    <a:pt x="2349" y="1675"/>
                  </a:cubicBezTo>
                  <a:cubicBezTo>
                    <a:pt x="2283" y="1675"/>
                    <a:pt x="2222" y="1720"/>
                    <a:pt x="2203" y="1794"/>
                  </a:cubicBezTo>
                  <a:lnTo>
                    <a:pt x="2084" y="2163"/>
                  </a:lnTo>
                  <a:cubicBezTo>
                    <a:pt x="2072" y="2211"/>
                    <a:pt x="2025" y="2246"/>
                    <a:pt x="1977" y="2270"/>
                  </a:cubicBezTo>
                  <a:lnTo>
                    <a:pt x="739" y="2866"/>
                  </a:lnTo>
                  <a:cubicBezTo>
                    <a:pt x="716" y="2873"/>
                    <a:pt x="694" y="2877"/>
                    <a:pt x="671" y="2877"/>
                  </a:cubicBezTo>
                  <a:cubicBezTo>
                    <a:pt x="623" y="2877"/>
                    <a:pt x="577" y="2859"/>
                    <a:pt x="536" y="2818"/>
                  </a:cubicBezTo>
                  <a:lnTo>
                    <a:pt x="524" y="2794"/>
                  </a:lnTo>
                  <a:lnTo>
                    <a:pt x="370" y="2675"/>
                  </a:lnTo>
                  <a:lnTo>
                    <a:pt x="370" y="2663"/>
                  </a:lnTo>
                  <a:lnTo>
                    <a:pt x="1048" y="1830"/>
                  </a:lnTo>
                  <a:cubicBezTo>
                    <a:pt x="1096" y="1770"/>
                    <a:pt x="1144" y="1699"/>
                    <a:pt x="1167" y="1627"/>
                  </a:cubicBezTo>
                  <a:lnTo>
                    <a:pt x="1263" y="1389"/>
                  </a:lnTo>
                  <a:cubicBezTo>
                    <a:pt x="1286" y="1306"/>
                    <a:pt x="1334" y="1246"/>
                    <a:pt x="1406" y="1211"/>
                  </a:cubicBezTo>
                  <a:lnTo>
                    <a:pt x="1429" y="1187"/>
                  </a:lnTo>
                  <a:cubicBezTo>
                    <a:pt x="1453" y="1246"/>
                    <a:pt x="1513" y="1294"/>
                    <a:pt x="1572" y="1294"/>
                  </a:cubicBezTo>
                  <a:cubicBezTo>
                    <a:pt x="1584" y="1294"/>
                    <a:pt x="1608" y="1294"/>
                    <a:pt x="1632" y="1282"/>
                  </a:cubicBezTo>
                  <a:cubicBezTo>
                    <a:pt x="1727" y="1246"/>
                    <a:pt x="1763" y="1163"/>
                    <a:pt x="1727" y="1068"/>
                  </a:cubicBezTo>
                  <a:lnTo>
                    <a:pt x="1548" y="568"/>
                  </a:lnTo>
                  <a:lnTo>
                    <a:pt x="1548" y="568"/>
                  </a:lnTo>
                  <a:cubicBezTo>
                    <a:pt x="1918" y="699"/>
                    <a:pt x="2144" y="949"/>
                    <a:pt x="2144" y="973"/>
                  </a:cubicBezTo>
                  <a:cubicBezTo>
                    <a:pt x="2168" y="996"/>
                    <a:pt x="2215" y="1032"/>
                    <a:pt x="2263" y="1032"/>
                  </a:cubicBezTo>
                  <a:cubicBezTo>
                    <a:pt x="2263" y="1032"/>
                    <a:pt x="2299" y="1032"/>
                    <a:pt x="2382" y="1044"/>
                  </a:cubicBezTo>
                  <a:cubicBezTo>
                    <a:pt x="2389" y="1045"/>
                    <a:pt x="2396" y="1045"/>
                    <a:pt x="2404" y="1045"/>
                  </a:cubicBezTo>
                  <a:cubicBezTo>
                    <a:pt x="2481" y="1045"/>
                    <a:pt x="2561" y="989"/>
                    <a:pt x="2572" y="913"/>
                  </a:cubicBezTo>
                  <a:cubicBezTo>
                    <a:pt x="2584" y="818"/>
                    <a:pt x="2525" y="734"/>
                    <a:pt x="2441" y="711"/>
                  </a:cubicBezTo>
                  <a:cubicBezTo>
                    <a:pt x="2406" y="711"/>
                    <a:pt x="2382" y="699"/>
                    <a:pt x="2346" y="699"/>
                  </a:cubicBezTo>
                  <a:cubicBezTo>
                    <a:pt x="2275" y="627"/>
                    <a:pt x="2096" y="461"/>
                    <a:pt x="1846" y="341"/>
                  </a:cubicBezTo>
                  <a:cubicBezTo>
                    <a:pt x="1905" y="337"/>
                    <a:pt x="1969" y="334"/>
                    <a:pt x="2035" y="334"/>
                  </a:cubicBezTo>
                  <a:close/>
                  <a:moveTo>
                    <a:pt x="1997" y="1"/>
                  </a:moveTo>
                  <a:cubicBezTo>
                    <a:pt x="1066" y="1"/>
                    <a:pt x="522" y="680"/>
                    <a:pt x="501" y="722"/>
                  </a:cubicBezTo>
                  <a:cubicBezTo>
                    <a:pt x="477" y="758"/>
                    <a:pt x="453" y="806"/>
                    <a:pt x="477" y="853"/>
                  </a:cubicBezTo>
                  <a:cubicBezTo>
                    <a:pt x="489" y="901"/>
                    <a:pt x="513" y="937"/>
                    <a:pt x="548" y="961"/>
                  </a:cubicBezTo>
                  <a:lnTo>
                    <a:pt x="965" y="1199"/>
                  </a:lnTo>
                  <a:cubicBezTo>
                    <a:pt x="953" y="1223"/>
                    <a:pt x="929" y="1258"/>
                    <a:pt x="929" y="1282"/>
                  </a:cubicBezTo>
                  <a:lnTo>
                    <a:pt x="846" y="1520"/>
                  </a:lnTo>
                  <a:cubicBezTo>
                    <a:pt x="834" y="1568"/>
                    <a:pt x="810" y="1592"/>
                    <a:pt x="786" y="1627"/>
                  </a:cubicBezTo>
                  <a:lnTo>
                    <a:pt x="96" y="2461"/>
                  </a:lnTo>
                  <a:cubicBezTo>
                    <a:pt x="1" y="2592"/>
                    <a:pt x="1" y="2782"/>
                    <a:pt x="132" y="2901"/>
                  </a:cubicBezTo>
                  <a:lnTo>
                    <a:pt x="143" y="2925"/>
                  </a:lnTo>
                  <a:lnTo>
                    <a:pt x="298" y="3044"/>
                  </a:lnTo>
                  <a:cubicBezTo>
                    <a:pt x="382" y="3128"/>
                    <a:pt x="513" y="3175"/>
                    <a:pt x="655" y="3175"/>
                  </a:cubicBezTo>
                  <a:cubicBezTo>
                    <a:pt x="727" y="3175"/>
                    <a:pt x="786" y="3163"/>
                    <a:pt x="858" y="3128"/>
                  </a:cubicBezTo>
                  <a:lnTo>
                    <a:pt x="2048" y="2568"/>
                  </a:lnTo>
                  <a:lnTo>
                    <a:pt x="3287" y="5080"/>
                  </a:lnTo>
                  <a:lnTo>
                    <a:pt x="3632" y="9057"/>
                  </a:lnTo>
                  <a:lnTo>
                    <a:pt x="3227" y="9605"/>
                  </a:lnTo>
                  <a:cubicBezTo>
                    <a:pt x="3191" y="9652"/>
                    <a:pt x="3180" y="9724"/>
                    <a:pt x="3215" y="9771"/>
                  </a:cubicBezTo>
                  <a:cubicBezTo>
                    <a:pt x="3239" y="9831"/>
                    <a:pt x="3299" y="9855"/>
                    <a:pt x="3358" y="9855"/>
                  </a:cubicBezTo>
                  <a:lnTo>
                    <a:pt x="4049" y="9855"/>
                  </a:lnTo>
                  <a:cubicBezTo>
                    <a:pt x="4132" y="9855"/>
                    <a:pt x="4192" y="9795"/>
                    <a:pt x="4204" y="9712"/>
                  </a:cubicBezTo>
                  <a:lnTo>
                    <a:pt x="4323" y="7807"/>
                  </a:lnTo>
                  <a:cubicBezTo>
                    <a:pt x="4358" y="7271"/>
                    <a:pt x="4418" y="6735"/>
                    <a:pt x="4489" y="6199"/>
                  </a:cubicBezTo>
                  <a:lnTo>
                    <a:pt x="4537" y="5902"/>
                  </a:lnTo>
                  <a:cubicBezTo>
                    <a:pt x="4787" y="5973"/>
                    <a:pt x="5037" y="6021"/>
                    <a:pt x="5311" y="6021"/>
                  </a:cubicBezTo>
                  <a:cubicBezTo>
                    <a:pt x="5739" y="6021"/>
                    <a:pt x="6168" y="5914"/>
                    <a:pt x="6609" y="5723"/>
                  </a:cubicBezTo>
                  <a:cubicBezTo>
                    <a:pt x="6966" y="5556"/>
                    <a:pt x="7228" y="5378"/>
                    <a:pt x="7382" y="5259"/>
                  </a:cubicBezTo>
                  <a:cubicBezTo>
                    <a:pt x="7644" y="5866"/>
                    <a:pt x="8133" y="6747"/>
                    <a:pt x="8930" y="7450"/>
                  </a:cubicBezTo>
                  <a:lnTo>
                    <a:pt x="9192" y="9033"/>
                  </a:lnTo>
                  <a:lnTo>
                    <a:pt x="8847" y="9616"/>
                  </a:lnTo>
                  <a:cubicBezTo>
                    <a:pt x="8823" y="9664"/>
                    <a:pt x="8823" y="9724"/>
                    <a:pt x="8847" y="9783"/>
                  </a:cubicBezTo>
                  <a:cubicBezTo>
                    <a:pt x="8883" y="9831"/>
                    <a:pt x="8942" y="9855"/>
                    <a:pt x="8990" y="9855"/>
                  </a:cubicBezTo>
                  <a:lnTo>
                    <a:pt x="9668" y="9855"/>
                  </a:lnTo>
                  <a:cubicBezTo>
                    <a:pt x="9764" y="9855"/>
                    <a:pt x="9835" y="9783"/>
                    <a:pt x="9835" y="9688"/>
                  </a:cubicBezTo>
                  <a:lnTo>
                    <a:pt x="9835" y="6926"/>
                  </a:lnTo>
                  <a:cubicBezTo>
                    <a:pt x="9835" y="6866"/>
                    <a:pt x="9799" y="6807"/>
                    <a:pt x="9740" y="6771"/>
                  </a:cubicBezTo>
                  <a:cubicBezTo>
                    <a:pt x="9418" y="6616"/>
                    <a:pt x="9311" y="6259"/>
                    <a:pt x="9287" y="5973"/>
                  </a:cubicBezTo>
                  <a:cubicBezTo>
                    <a:pt x="9252" y="5628"/>
                    <a:pt x="9323" y="5211"/>
                    <a:pt x="9478" y="4913"/>
                  </a:cubicBezTo>
                  <a:cubicBezTo>
                    <a:pt x="9645" y="4556"/>
                    <a:pt x="9728" y="4151"/>
                    <a:pt x="9704" y="3782"/>
                  </a:cubicBezTo>
                  <a:cubicBezTo>
                    <a:pt x="9680" y="3663"/>
                    <a:pt x="9668" y="3544"/>
                    <a:pt x="9645" y="3437"/>
                  </a:cubicBezTo>
                  <a:lnTo>
                    <a:pt x="9645" y="3437"/>
                  </a:lnTo>
                  <a:cubicBezTo>
                    <a:pt x="9704" y="3473"/>
                    <a:pt x="9740" y="3497"/>
                    <a:pt x="9776" y="3556"/>
                  </a:cubicBezTo>
                  <a:cubicBezTo>
                    <a:pt x="10026" y="3890"/>
                    <a:pt x="10073" y="4652"/>
                    <a:pt x="9895" y="5806"/>
                  </a:cubicBezTo>
                  <a:cubicBezTo>
                    <a:pt x="9823" y="6271"/>
                    <a:pt x="9966" y="6568"/>
                    <a:pt x="10097" y="6735"/>
                  </a:cubicBezTo>
                  <a:cubicBezTo>
                    <a:pt x="10276" y="6949"/>
                    <a:pt x="10573" y="7069"/>
                    <a:pt x="10871" y="7069"/>
                  </a:cubicBezTo>
                  <a:cubicBezTo>
                    <a:pt x="10954" y="7069"/>
                    <a:pt x="11014" y="7033"/>
                    <a:pt x="11026" y="6973"/>
                  </a:cubicBezTo>
                  <a:cubicBezTo>
                    <a:pt x="11085" y="6938"/>
                    <a:pt x="11062" y="6878"/>
                    <a:pt x="11014" y="6830"/>
                  </a:cubicBezTo>
                  <a:cubicBezTo>
                    <a:pt x="11014" y="6830"/>
                    <a:pt x="10728" y="6568"/>
                    <a:pt x="10835" y="5735"/>
                  </a:cubicBezTo>
                  <a:cubicBezTo>
                    <a:pt x="10978" y="4473"/>
                    <a:pt x="10835" y="3616"/>
                    <a:pt x="10383" y="3223"/>
                  </a:cubicBezTo>
                  <a:cubicBezTo>
                    <a:pt x="10193" y="3051"/>
                    <a:pt x="9955" y="2955"/>
                    <a:pt x="9680" y="2955"/>
                  </a:cubicBezTo>
                  <a:cubicBezTo>
                    <a:pt x="9593" y="2955"/>
                    <a:pt x="9501" y="2965"/>
                    <a:pt x="9407" y="2985"/>
                  </a:cubicBezTo>
                  <a:cubicBezTo>
                    <a:pt x="9371" y="2937"/>
                    <a:pt x="9335" y="2889"/>
                    <a:pt x="9287" y="2866"/>
                  </a:cubicBezTo>
                  <a:cubicBezTo>
                    <a:pt x="8959" y="2580"/>
                    <a:pt x="8531" y="2435"/>
                    <a:pt x="7984" y="2435"/>
                  </a:cubicBezTo>
                  <a:cubicBezTo>
                    <a:pt x="7620" y="2435"/>
                    <a:pt x="7203" y="2499"/>
                    <a:pt x="6728" y="2627"/>
                  </a:cubicBezTo>
                  <a:cubicBezTo>
                    <a:pt x="6277" y="2738"/>
                    <a:pt x="5955" y="2798"/>
                    <a:pt x="5727" y="2798"/>
                  </a:cubicBezTo>
                  <a:cubicBezTo>
                    <a:pt x="5659" y="2798"/>
                    <a:pt x="5600" y="2793"/>
                    <a:pt x="5549" y="2782"/>
                  </a:cubicBezTo>
                  <a:cubicBezTo>
                    <a:pt x="5477" y="2770"/>
                    <a:pt x="5418" y="2747"/>
                    <a:pt x="5370" y="2711"/>
                  </a:cubicBezTo>
                  <a:cubicBezTo>
                    <a:pt x="5299" y="2651"/>
                    <a:pt x="5156" y="2461"/>
                    <a:pt x="5001" y="2246"/>
                  </a:cubicBezTo>
                  <a:cubicBezTo>
                    <a:pt x="4442" y="1508"/>
                    <a:pt x="3513" y="258"/>
                    <a:pt x="2346" y="32"/>
                  </a:cubicBezTo>
                  <a:cubicBezTo>
                    <a:pt x="2224" y="10"/>
                    <a:pt x="2108" y="1"/>
                    <a:pt x="19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14423;p152"/>
          <p:cNvGrpSpPr/>
          <p:nvPr/>
        </p:nvGrpSpPr>
        <p:grpSpPr>
          <a:xfrm>
            <a:off x="7598601" y="2128100"/>
            <a:ext cx="595177" cy="490898"/>
            <a:chOff x="4697389" y="2036338"/>
            <a:chExt cx="354752" cy="281984"/>
          </a:xfrm>
          <a:solidFill>
            <a:schemeClr val="tx1"/>
          </a:solidFill>
        </p:grpSpPr>
        <p:sp>
          <p:nvSpPr>
            <p:cNvPr id="28" name="Google Shape;14424;p152"/>
            <p:cNvSpPr/>
            <p:nvPr/>
          </p:nvSpPr>
          <p:spPr>
            <a:xfrm>
              <a:off x="4697389" y="2036338"/>
              <a:ext cx="354752" cy="281984"/>
            </a:xfrm>
            <a:custGeom>
              <a:avLst/>
              <a:gdLst/>
              <a:ahLst/>
              <a:cxnLst/>
              <a:rect l="l" t="t" r="r" b="b"/>
              <a:pathLst>
                <a:path w="11086" h="8812" extrusionOk="0">
                  <a:moveTo>
                    <a:pt x="1322" y="822"/>
                  </a:moveTo>
                  <a:cubicBezTo>
                    <a:pt x="1596" y="1203"/>
                    <a:pt x="2025" y="1417"/>
                    <a:pt x="2394" y="1489"/>
                  </a:cubicBezTo>
                  <a:cubicBezTo>
                    <a:pt x="2334" y="1656"/>
                    <a:pt x="2215" y="1751"/>
                    <a:pt x="2156" y="1810"/>
                  </a:cubicBezTo>
                  <a:cubicBezTo>
                    <a:pt x="1834" y="1715"/>
                    <a:pt x="1596" y="1536"/>
                    <a:pt x="1453" y="1275"/>
                  </a:cubicBezTo>
                  <a:cubicBezTo>
                    <a:pt x="1370" y="1132"/>
                    <a:pt x="1322" y="965"/>
                    <a:pt x="1322" y="822"/>
                  </a:cubicBezTo>
                  <a:close/>
                  <a:moveTo>
                    <a:pt x="2703" y="1513"/>
                  </a:moveTo>
                  <a:cubicBezTo>
                    <a:pt x="3191" y="1513"/>
                    <a:pt x="3465" y="1584"/>
                    <a:pt x="3584" y="1644"/>
                  </a:cubicBezTo>
                  <a:cubicBezTo>
                    <a:pt x="3358" y="2001"/>
                    <a:pt x="2894" y="2025"/>
                    <a:pt x="2870" y="2025"/>
                  </a:cubicBezTo>
                  <a:cubicBezTo>
                    <a:pt x="2775" y="2025"/>
                    <a:pt x="2703" y="2096"/>
                    <a:pt x="2703" y="2179"/>
                  </a:cubicBezTo>
                  <a:cubicBezTo>
                    <a:pt x="2703" y="2275"/>
                    <a:pt x="2775" y="2346"/>
                    <a:pt x="2870" y="2346"/>
                  </a:cubicBezTo>
                  <a:cubicBezTo>
                    <a:pt x="2930" y="2346"/>
                    <a:pt x="3465" y="2334"/>
                    <a:pt x="3787" y="1929"/>
                  </a:cubicBezTo>
                  <a:cubicBezTo>
                    <a:pt x="4407" y="2054"/>
                    <a:pt x="4966" y="2098"/>
                    <a:pt x="5472" y="2098"/>
                  </a:cubicBezTo>
                  <a:cubicBezTo>
                    <a:pt x="6171" y="2098"/>
                    <a:pt x="6769" y="2015"/>
                    <a:pt x="7287" y="1953"/>
                  </a:cubicBezTo>
                  <a:cubicBezTo>
                    <a:pt x="7708" y="1896"/>
                    <a:pt x="8072" y="1843"/>
                    <a:pt x="8405" y="1843"/>
                  </a:cubicBezTo>
                  <a:cubicBezTo>
                    <a:pt x="8628" y="1843"/>
                    <a:pt x="8837" y="1867"/>
                    <a:pt x="9037" y="1929"/>
                  </a:cubicBezTo>
                  <a:cubicBezTo>
                    <a:pt x="9788" y="2179"/>
                    <a:pt x="10014" y="3108"/>
                    <a:pt x="10014" y="3334"/>
                  </a:cubicBezTo>
                  <a:cubicBezTo>
                    <a:pt x="10061" y="3739"/>
                    <a:pt x="9966" y="3953"/>
                    <a:pt x="9871" y="4192"/>
                  </a:cubicBezTo>
                  <a:cubicBezTo>
                    <a:pt x="9776" y="4406"/>
                    <a:pt x="9692" y="4608"/>
                    <a:pt x="9692" y="4930"/>
                  </a:cubicBezTo>
                  <a:cubicBezTo>
                    <a:pt x="9692" y="5561"/>
                    <a:pt x="9966" y="6251"/>
                    <a:pt x="10026" y="6418"/>
                  </a:cubicBezTo>
                  <a:lnTo>
                    <a:pt x="10026" y="7644"/>
                  </a:lnTo>
                  <a:cubicBezTo>
                    <a:pt x="10026" y="7740"/>
                    <a:pt x="10014" y="7847"/>
                    <a:pt x="9966" y="7930"/>
                  </a:cubicBezTo>
                  <a:lnTo>
                    <a:pt x="9728" y="8466"/>
                  </a:lnTo>
                  <a:lnTo>
                    <a:pt x="9037" y="8466"/>
                  </a:lnTo>
                  <a:lnTo>
                    <a:pt x="9073" y="8323"/>
                  </a:lnTo>
                  <a:cubicBezTo>
                    <a:pt x="9085" y="8263"/>
                    <a:pt x="9133" y="8216"/>
                    <a:pt x="9192" y="8204"/>
                  </a:cubicBezTo>
                  <a:lnTo>
                    <a:pt x="9609" y="8049"/>
                  </a:lnTo>
                  <a:cubicBezTo>
                    <a:pt x="9668" y="8025"/>
                    <a:pt x="9716" y="7954"/>
                    <a:pt x="9716" y="7906"/>
                  </a:cubicBezTo>
                  <a:lnTo>
                    <a:pt x="9716" y="6906"/>
                  </a:lnTo>
                  <a:cubicBezTo>
                    <a:pt x="9716" y="6870"/>
                    <a:pt x="9716" y="6859"/>
                    <a:pt x="9704" y="6835"/>
                  </a:cubicBezTo>
                  <a:lnTo>
                    <a:pt x="8585" y="4715"/>
                  </a:lnTo>
                  <a:cubicBezTo>
                    <a:pt x="8550" y="4663"/>
                    <a:pt x="8496" y="4630"/>
                    <a:pt x="8432" y="4630"/>
                  </a:cubicBezTo>
                  <a:cubicBezTo>
                    <a:pt x="8409" y="4630"/>
                    <a:pt x="8384" y="4634"/>
                    <a:pt x="8359" y="4644"/>
                  </a:cubicBezTo>
                  <a:cubicBezTo>
                    <a:pt x="8287" y="4692"/>
                    <a:pt x="8252" y="4775"/>
                    <a:pt x="8287" y="4870"/>
                  </a:cubicBezTo>
                  <a:lnTo>
                    <a:pt x="8621" y="5489"/>
                  </a:lnTo>
                  <a:cubicBezTo>
                    <a:pt x="7990" y="5787"/>
                    <a:pt x="7323" y="5978"/>
                    <a:pt x="6680" y="6037"/>
                  </a:cubicBezTo>
                  <a:cubicBezTo>
                    <a:pt x="6482" y="6061"/>
                    <a:pt x="6287" y="6073"/>
                    <a:pt x="6097" y="6073"/>
                  </a:cubicBezTo>
                  <a:cubicBezTo>
                    <a:pt x="5635" y="6073"/>
                    <a:pt x="5202" y="6002"/>
                    <a:pt x="4823" y="5858"/>
                  </a:cubicBezTo>
                  <a:lnTo>
                    <a:pt x="4894" y="5442"/>
                  </a:lnTo>
                  <a:cubicBezTo>
                    <a:pt x="4906" y="5358"/>
                    <a:pt x="4846" y="5263"/>
                    <a:pt x="4763" y="5251"/>
                  </a:cubicBezTo>
                  <a:cubicBezTo>
                    <a:pt x="4755" y="5250"/>
                    <a:pt x="4747" y="5250"/>
                    <a:pt x="4739" y="5250"/>
                  </a:cubicBezTo>
                  <a:cubicBezTo>
                    <a:pt x="4654" y="5250"/>
                    <a:pt x="4583" y="5306"/>
                    <a:pt x="4573" y="5382"/>
                  </a:cubicBezTo>
                  <a:lnTo>
                    <a:pt x="4120" y="7954"/>
                  </a:lnTo>
                  <a:cubicBezTo>
                    <a:pt x="4108" y="8002"/>
                    <a:pt x="4096" y="8061"/>
                    <a:pt x="4061" y="8109"/>
                  </a:cubicBezTo>
                  <a:lnTo>
                    <a:pt x="3823" y="8454"/>
                  </a:lnTo>
                  <a:lnTo>
                    <a:pt x="3096" y="8454"/>
                  </a:lnTo>
                  <a:lnTo>
                    <a:pt x="3144" y="8335"/>
                  </a:lnTo>
                  <a:cubicBezTo>
                    <a:pt x="3156" y="8275"/>
                    <a:pt x="3215" y="8228"/>
                    <a:pt x="3275" y="8216"/>
                  </a:cubicBezTo>
                  <a:lnTo>
                    <a:pt x="3775" y="8073"/>
                  </a:lnTo>
                  <a:cubicBezTo>
                    <a:pt x="3858" y="8061"/>
                    <a:pt x="3894" y="7990"/>
                    <a:pt x="3894" y="7918"/>
                  </a:cubicBezTo>
                  <a:lnTo>
                    <a:pt x="3882" y="5656"/>
                  </a:lnTo>
                  <a:cubicBezTo>
                    <a:pt x="3882" y="5597"/>
                    <a:pt x="3846" y="5549"/>
                    <a:pt x="3811" y="5525"/>
                  </a:cubicBezTo>
                  <a:cubicBezTo>
                    <a:pt x="3787" y="5525"/>
                    <a:pt x="2810" y="4930"/>
                    <a:pt x="2096" y="3953"/>
                  </a:cubicBezTo>
                  <a:cubicBezTo>
                    <a:pt x="2382" y="3870"/>
                    <a:pt x="2584" y="3739"/>
                    <a:pt x="2727" y="3584"/>
                  </a:cubicBezTo>
                  <a:cubicBezTo>
                    <a:pt x="2882" y="3382"/>
                    <a:pt x="2858" y="3191"/>
                    <a:pt x="2846" y="3180"/>
                  </a:cubicBezTo>
                  <a:cubicBezTo>
                    <a:pt x="2826" y="3109"/>
                    <a:pt x="2763" y="3055"/>
                    <a:pt x="2686" y="3055"/>
                  </a:cubicBezTo>
                  <a:cubicBezTo>
                    <a:pt x="2672" y="3055"/>
                    <a:pt x="2658" y="3057"/>
                    <a:pt x="2644" y="3060"/>
                  </a:cubicBezTo>
                  <a:cubicBezTo>
                    <a:pt x="2560" y="3084"/>
                    <a:pt x="2501" y="3168"/>
                    <a:pt x="2525" y="3263"/>
                  </a:cubicBezTo>
                  <a:cubicBezTo>
                    <a:pt x="2525" y="3263"/>
                    <a:pt x="2525" y="3311"/>
                    <a:pt x="2465" y="3394"/>
                  </a:cubicBezTo>
                  <a:cubicBezTo>
                    <a:pt x="2334" y="3561"/>
                    <a:pt x="1929" y="3822"/>
                    <a:pt x="608" y="3858"/>
                  </a:cubicBezTo>
                  <a:cubicBezTo>
                    <a:pt x="524" y="3858"/>
                    <a:pt x="441" y="3799"/>
                    <a:pt x="429" y="3715"/>
                  </a:cubicBezTo>
                  <a:lnTo>
                    <a:pt x="358" y="3418"/>
                  </a:lnTo>
                  <a:cubicBezTo>
                    <a:pt x="346" y="3358"/>
                    <a:pt x="358" y="3299"/>
                    <a:pt x="405" y="3239"/>
                  </a:cubicBezTo>
                  <a:lnTo>
                    <a:pt x="1632" y="1929"/>
                  </a:lnTo>
                  <a:cubicBezTo>
                    <a:pt x="1787" y="2025"/>
                    <a:pt x="1953" y="2096"/>
                    <a:pt x="2120" y="2144"/>
                  </a:cubicBezTo>
                  <a:cubicBezTo>
                    <a:pt x="2133" y="2147"/>
                    <a:pt x="2145" y="2148"/>
                    <a:pt x="2158" y="2148"/>
                  </a:cubicBezTo>
                  <a:cubicBezTo>
                    <a:pt x="2191" y="2148"/>
                    <a:pt x="2222" y="2137"/>
                    <a:pt x="2239" y="2120"/>
                  </a:cubicBezTo>
                  <a:cubicBezTo>
                    <a:pt x="2263" y="2108"/>
                    <a:pt x="2584" y="1929"/>
                    <a:pt x="2703" y="1513"/>
                  </a:cubicBezTo>
                  <a:close/>
                  <a:moveTo>
                    <a:pt x="1239" y="1"/>
                  </a:moveTo>
                  <a:cubicBezTo>
                    <a:pt x="1156" y="1"/>
                    <a:pt x="1084" y="48"/>
                    <a:pt x="1072" y="108"/>
                  </a:cubicBezTo>
                  <a:cubicBezTo>
                    <a:pt x="1060" y="132"/>
                    <a:pt x="834" y="822"/>
                    <a:pt x="1156" y="1417"/>
                  </a:cubicBezTo>
                  <a:cubicBezTo>
                    <a:pt x="1215" y="1536"/>
                    <a:pt x="1298" y="1620"/>
                    <a:pt x="1382" y="1715"/>
                  </a:cubicBezTo>
                  <a:lnTo>
                    <a:pt x="167" y="3001"/>
                  </a:lnTo>
                  <a:cubicBezTo>
                    <a:pt x="48" y="3144"/>
                    <a:pt x="1" y="3322"/>
                    <a:pt x="48" y="3477"/>
                  </a:cubicBezTo>
                  <a:lnTo>
                    <a:pt x="120" y="3775"/>
                  </a:lnTo>
                  <a:cubicBezTo>
                    <a:pt x="179" y="4001"/>
                    <a:pt x="370" y="4156"/>
                    <a:pt x="608" y="4156"/>
                  </a:cubicBezTo>
                  <a:lnTo>
                    <a:pt x="620" y="4156"/>
                  </a:lnTo>
                  <a:cubicBezTo>
                    <a:pt x="1072" y="4132"/>
                    <a:pt x="1453" y="4108"/>
                    <a:pt x="1787" y="4049"/>
                  </a:cubicBezTo>
                  <a:cubicBezTo>
                    <a:pt x="2441" y="4989"/>
                    <a:pt x="3322" y="5585"/>
                    <a:pt x="3584" y="5739"/>
                  </a:cubicBezTo>
                  <a:lnTo>
                    <a:pt x="3596" y="7799"/>
                  </a:lnTo>
                  <a:lnTo>
                    <a:pt x="3215" y="7882"/>
                  </a:lnTo>
                  <a:cubicBezTo>
                    <a:pt x="3049" y="7930"/>
                    <a:pt x="2918" y="8049"/>
                    <a:pt x="2858" y="8216"/>
                  </a:cubicBezTo>
                  <a:lnTo>
                    <a:pt x="2739" y="8561"/>
                  </a:lnTo>
                  <a:cubicBezTo>
                    <a:pt x="2727" y="8597"/>
                    <a:pt x="2727" y="8656"/>
                    <a:pt x="2751" y="8704"/>
                  </a:cubicBezTo>
                  <a:cubicBezTo>
                    <a:pt x="2787" y="8752"/>
                    <a:pt x="2822" y="8775"/>
                    <a:pt x="2882" y="8775"/>
                  </a:cubicBezTo>
                  <a:lnTo>
                    <a:pt x="3930" y="8775"/>
                  </a:lnTo>
                  <a:cubicBezTo>
                    <a:pt x="3989" y="8775"/>
                    <a:pt x="4037" y="8752"/>
                    <a:pt x="4061" y="8704"/>
                  </a:cubicBezTo>
                  <a:lnTo>
                    <a:pt x="4346" y="8287"/>
                  </a:lnTo>
                  <a:cubicBezTo>
                    <a:pt x="4406" y="8204"/>
                    <a:pt x="4430" y="8109"/>
                    <a:pt x="4454" y="8025"/>
                  </a:cubicBezTo>
                  <a:lnTo>
                    <a:pt x="4763" y="6180"/>
                  </a:lnTo>
                  <a:cubicBezTo>
                    <a:pt x="5192" y="6323"/>
                    <a:pt x="5656" y="6394"/>
                    <a:pt x="6144" y="6394"/>
                  </a:cubicBezTo>
                  <a:cubicBezTo>
                    <a:pt x="6990" y="6394"/>
                    <a:pt x="7906" y="6192"/>
                    <a:pt x="8764" y="5775"/>
                  </a:cubicBezTo>
                  <a:lnTo>
                    <a:pt x="9395" y="6954"/>
                  </a:lnTo>
                  <a:lnTo>
                    <a:pt x="9395" y="7799"/>
                  </a:lnTo>
                  <a:lnTo>
                    <a:pt x="9073" y="7918"/>
                  </a:lnTo>
                  <a:cubicBezTo>
                    <a:pt x="8930" y="7966"/>
                    <a:pt x="8811" y="8085"/>
                    <a:pt x="8764" y="8228"/>
                  </a:cubicBezTo>
                  <a:lnTo>
                    <a:pt x="8645" y="8585"/>
                  </a:lnTo>
                  <a:cubicBezTo>
                    <a:pt x="8633" y="8633"/>
                    <a:pt x="8633" y="8692"/>
                    <a:pt x="8656" y="8740"/>
                  </a:cubicBezTo>
                  <a:cubicBezTo>
                    <a:pt x="8692" y="8775"/>
                    <a:pt x="8740" y="8811"/>
                    <a:pt x="8799" y="8811"/>
                  </a:cubicBezTo>
                  <a:lnTo>
                    <a:pt x="9835" y="8811"/>
                  </a:lnTo>
                  <a:cubicBezTo>
                    <a:pt x="9895" y="8811"/>
                    <a:pt x="9954" y="8764"/>
                    <a:pt x="9990" y="8704"/>
                  </a:cubicBezTo>
                  <a:lnTo>
                    <a:pt x="10252" y="8061"/>
                  </a:lnTo>
                  <a:cubicBezTo>
                    <a:pt x="10311" y="7930"/>
                    <a:pt x="10347" y="7799"/>
                    <a:pt x="10347" y="7668"/>
                  </a:cubicBezTo>
                  <a:lnTo>
                    <a:pt x="10347" y="6394"/>
                  </a:lnTo>
                  <a:cubicBezTo>
                    <a:pt x="10347" y="6370"/>
                    <a:pt x="10347" y="6359"/>
                    <a:pt x="10323" y="6335"/>
                  </a:cubicBezTo>
                  <a:cubicBezTo>
                    <a:pt x="10323" y="6335"/>
                    <a:pt x="10002" y="5597"/>
                    <a:pt x="10002" y="4954"/>
                  </a:cubicBezTo>
                  <a:cubicBezTo>
                    <a:pt x="10002" y="4704"/>
                    <a:pt x="10073" y="4537"/>
                    <a:pt x="10145" y="4346"/>
                  </a:cubicBezTo>
                  <a:cubicBezTo>
                    <a:pt x="10252" y="4096"/>
                    <a:pt x="10371" y="3811"/>
                    <a:pt x="10347" y="3322"/>
                  </a:cubicBezTo>
                  <a:cubicBezTo>
                    <a:pt x="10323" y="3096"/>
                    <a:pt x="10240" y="2739"/>
                    <a:pt x="10026" y="2394"/>
                  </a:cubicBezTo>
                  <a:lnTo>
                    <a:pt x="10026" y="2394"/>
                  </a:lnTo>
                  <a:cubicBezTo>
                    <a:pt x="10109" y="2441"/>
                    <a:pt x="10192" y="2501"/>
                    <a:pt x="10264" y="2584"/>
                  </a:cubicBezTo>
                  <a:cubicBezTo>
                    <a:pt x="10645" y="2989"/>
                    <a:pt x="10716" y="3656"/>
                    <a:pt x="10466" y="4394"/>
                  </a:cubicBezTo>
                  <a:cubicBezTo>
                    <a:pt x="10133" y="5346"/>
                    <a:pt x="10716" y="6132"/>
                    <a:pt x="10740" y="6156"/>
                  </a:cubicBezTo>
                  <a:cubicBezTo>
                    <a:pt x="10776" y="6204"/>
                    <a:pt x="10823" y="6216"/>
                    <a:pt x="10883" y="6216"/>
                  </a:cubicBezTo>
                  <a:cubicBezTo>
                    <a:pt x="10907" y="6216"/>
                    <a:pt x="10954" y="6204"/>
                    <a:pt x="10978" y="6192"/>
                  </a:cubicBezTo>
                  <a:cubicBezTo>
                    <a:pt x="11062" y="6120"/>
                    <a:pt x="11073" y="6013"/>
                    <a:pt x="11026" y="5942"/>
                  </a:cubicBezTo>
                  <a:cubicBezTo>
                    <a:pt x="11026" y="5942"/>
                    <a:pt x="10526" y="5263"/>
                    <a:pt x="10788" y="4465"/>
                  </a:cubicBezTo>
                  <a:cubicBezTo>
                    <a:pt x="11085" y="3620"/>
                    <a:pt x="10978" y="2846"/>
                    <a:pt x="10538" y="2334"/>
                  </a:cubicBezTo>
                  <a:cubicBezTo>
                    <a:pt x="10322" y="2108"/>
                    <a:pt x="10058" y="1960"/>
                    <a:pt x="9825" y="1960"/>
                  </a:cubicBezTo>
                  <a:cubicBezTo>
                    <a:pt x="9800" y="1960"/>
                    <a:pt x="9776" y="1962"/>
                    <a:pt x="9752" y="1965"/>
                  </a:cubicBezTo>
                  <a:cubicBezTo>
                    <a:pt x="9585" y="1810"/>
                    <a:pt x="9395" y="1679"/>
                    <a:pt x="9157" y="1608"/>
                  </a:cubicBezTo>
                  <a:cubicBezTo>
                    <a:pt x="8917" y="1531"/>
                    <a:pt x="8666" y="1503"/>
                    <a:pt x="8402" y="1503"/>
                  </a:cubicBezTo>
                  <a:cubicBezTo>
                    <a:pt x="8051" y="1503"/>
                    <a:pt x="7677" y="1553"/>
                    <a:pt x="7275" y="1608"/>
                  </a:cubicBezTo>
                  <a:cubicBezTo>
                    <a:pt x="6773" y="1678"/>
                    <a:pt x="6202" y="1756"/>
                    <a:pt x="5537" y="1756"/>
                  </a:cubicBezTo>
                  <a:cubicBezTo>
                    <a:pt x="5067" y="1756"/>
                    <a:pt x="4550" y="1716"/>
                    <a:pt x="3977" y="1608"/>
                  </a:cubicBezTo>
                  <a:cubicBezTo>
                    <a:pt x="3989" y="1548"/>
                    <a:pt x="3977" y="1489"/>
                    <a:pt x="3930" y="1453"/>
                  </a:cubicBezTo>
                  <a:cubicBezTo>
                    <a:pt x="3882" y="1417"/>
                    <a:pt x="3620" y="1191"/>
                    <a:pt x="2703" y="1191"/>
                  </a:cubicBezTo>
                  <a:cubicBezTo>
                    <a:pt x="2251" y="1191"/>
                    <a:pt x="1501" y="905"/>
                    <a:pt x="1382" y="132"/>
                  </a:cubicBezTo>
                  <a:cubicBezTo>
                    <a:pt x="1370" y="60"/>
                    <a:pt x="1310" y="1"/>
                    <a:pt x="123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425;p152"/>
            <p:cNvSpPr/>
            <p:nvPr/>
          </p:nvSpPr>
          <p:spPr>
            <a:xfrm>
              <a:off x="4747693" y="2113682"/>
              <a:ext cx="10688" cy="10688"/>
            </a:xfrm>
            <a:custGeom>
              <a:avLst/>
              <a:gdLst/>
              <a:ahLst/>
              <a:cxnLst/>
              <a:rect l="l" t="t" r="r" b="b"/>
              <a:pathLst>
                <a:path w="334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cubicBezTo>
                    <a:pt x="262" y="334"/>
                    <a:pt x="334" y="262"/>
                    <a:pt x="334" y="167"/>
                  </a:cubicBez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Lightning Bolt 14"/>
          <p:cNvSpPr/>
          <p:nvPr/>
        </p:nvSpPr>
        <p:spPr>
          <a:xfrm rot="4964542">
            <a:off x="7925607" y="2445404"/>
            <a:ext cx="394556" cy="1066800"/>
          </a:xfrm>
          <a:prstGeom prst="lightningBol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1" name="Lightning Bolt 14"/>
          <p:cNvSpPr/>
          <p:nvPr/>
        </p:nvSpPr>
        <p:spPr>
          <a:xfrm rot="16200000">
            <a:off x="2036846" y="5238210"/>
            <a:ext cx="394556" cy="1066800"/>
          </a:xfrm>
          <a:prstGeom prst="lightningBolt">
            <a:avLst/>
          </a:prstGeom>
          <a:solidFill>
            <a:schemeClr val="accent1">
              <a:lumMod val="20000"/>
              <a:lumOff val="80000"/>
              <a:alpha val="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TextBox 1"/>
          <p:cNvSpPr txBox="1"/>
          <p:nvPr/>
        </p:nvSpPr>
        <p:spPr>
          <a:xfrm>
            <a:off x="1444388" y="6074880"/>
            <a:ext cx="3308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solidFill>
                  <a:srgbClr val="690A33"/>
                </a:solidFill>
                <a:cs typeface="Calibri"/>
              </a:rPr>
              <a:t>Dynamic </a:t>
            </a:r>
            <a:r>
              <a:rPr lang="en-US" sz="1200" i="1" spc="-5" dirty="0">
                <a:solidFill>
                  <a:srgbClr val="690A33"/>
                </a:solidFill>
                <a:cs typeface="Calibri"/>
              </a:rPr>
              <a:t>changes in soil hydraulic properties that </a:t>
            </a:r>
            <a:r>
              <a:rPr lang="en-US" sz="1200" i="1" spc="-5" dirty="0" smtClean="0">
                <a:solidFill>
                  <a:srgbClr val="690A33"/>
                </a:solidFill>
                <a:cs typeface="Calibri"/>
              </a:rPr>
              <a:t>affect </a:t>
            </a:r>
            <a:r>
              <a:rPr lang="en-US" sz="1200" i="1" spc="-5" dirty="0">
                <a:solidFill>
                  <a:srgbClr val="690A33"/>
                </a:solidFill>
                <a:cs typeface="Calibri"/>
              </a:rPr>
              <a:t>soil water balance, </a:t>
            </a:r>
            <a:r>
              <a:rPr lang="en-US" sz="1200" i="1" spc="-5" dirty="0" smtClean="0">
                <a:solidFill>
                  <a:srgbClr val="690A33"/>
                </a:solidFill>
                <a:cs typeface="Calibri"/>
              </a:rPr>
              <a:t>crop </a:t>
            </a:r>
            <a:r>
              <a:rPr lang="en-US" sz="1200" i="1" spc="-5" dirty="0">
                <a:solidFill>
                  <a:srgbClr val="690A33"/>
                </a:solidFill>
                <a:cs typeface="Calibri"/>
              </a:rPr>
              <a:t>growth and soil carbon storage at decadal to centennial </a:t>
            </a:r>
            <a:r>
              <a:rPr lang="en-US" sz="1200" i="1" spc="-5" dirty="0" smtClean="0">
                <a:solidFill>
                  <a:srgbClr val="690A33"/>
                </a:solidFill>
                <a:cs typeface="Calibri"/>
              </a:rPr>
              <a:t>time-scales</a:t>
            </a:r>
            <a:endParaRPr lang="en-US" sz="1200" i="1" spc="-5" dirty="0">
              <a:solidFill>
                <a:srgbClr val="690A33"/>
              </a:solidFill>
              <a:cs typeface="Calibri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65" y="5467385"/>
            <a:ext cx="1353093" cy="121214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32" y="3199757"/>
            <a:ext cx="938846" cy="846931"/>
          </a:xfrm>
          <a:prstGeom prst="rect">
            <a:avLst/>
          </a:prstGeom>
        </p:spPr>
      </p:pic>
      <p:sp>
        <p:nvSpPr>
          <p:cNvPr id="35" name="Google Shape;3709;p141"/>
          <p:cNvSpPr/>
          <p:nvPr/>
        </p:nvSpPr>
        <p:spPr>
          <a:xfrm>
            <a:off x="2413551" y="1455876"/>
            <a:ext cx="1415869" cy="1101474"/>
          </a:xfrm>
          <a:custGeom>
            <a:avLst/>
            <a:gdLst/>
            <a:ahLst/>
            <a:cxnLst/>
            <a:rect l="l" t="t" r="r" b="b"/>
            <a:pathLst>
              <a:path w="1234" h="960" extrusionOk="0">
                <a:moveTo>
                  <a:pt x="837" y="1"/>
                </a:moveTo>
                <a:lnTo>
                  <a:pt x="837" y="202"/>
                </a:lnTo>
                <a:cubicBezTo>
                  <a:pt x="484" y="282"/>
                  <a:pt x="181" y="498"/>
                  <a:pt x="0" y="808"/>
                </a:cubicBezTo>
                <a:lnTo>
                  <a:pt x="455" y="960"/>
                </a:lnTo>
                <a:cubicBezTo>
                  <a:pt x="556" y="837"/>
                  <a:pt x="686" y="736"/>
                  <a:pt x="837" y="686"/>
                </a:cubicBezTo>
                <a:lnTo>
                  <a:pt x="837" y="823"/>
                </a:lnTo>
                <a:lnTo>
                  <a:pt x="1234" y="426"/>
                </a:lnTo>
                <a:lnTo>
                  <a:pt x="837" y="1"/>
                </a:lnTo>
                <a:close/>
              </a:path>
            </a:pathLst>
          </a:custGeom>
          <a:noFill/>
          <a:ln w="9525" cap="flat" cmpd="sng">
            <a:solidFill>
              <a:srgbClr val="BAC8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710;p141"/>
          <p:cNvSpPr/>
          <p:nvPr/>
        </p:nvSpPr>
        <p:spPr>
          <a:xfrm>
            <a:off x="1940488" y="3431236"/>
            <a:ext cx="902989" cy="1490431"/>
          </a:xfrm>
          <a:custGeom>
            <a:avLst/>
            <a:gdLst/>
            <a:ahLst/>
            <a:cxnLst/>
            <a:rect l="l" t="t" r="r" b="b"/>
            <a:pathLst>
              <a:path w="787" h="1299" extrusionOk="0">
                <a:moveTo>
                  <a:pt x="527" y="1"/>
                </a:moveTo>
                <a:lnTo>
                  <a:pt x="1" y="246"/>
                </a:lnTo>
                <a:lnTo>
                  <a:pt x="181" y="303"/>
                </a:lnTo>
                <a:cubicBezTo>
                  <a:pt x="181" y="347"/>
                  <a:pt x="174" y="390"/>
                  <a:pt x="174" y="433"/>
                </a:cubicBezTo>
                <a:cubicBezTo>
                  <a:pt x="174" y="751"/>
                  <a:pt x="289" y="1061"/>
                  <a:pt x="498" y="1299"/>
                </a:cubicBezTo>
                <a:lnTo>
                  <a:pt x="787" y="909"/>
                </a:lnTo>
                <a:cubicBezTo>
                  <a:pt x="693" y="772"/>
                  <a:pt x="650" y="614"/>
                  <a:pt x="642" y="455"/>
                </a:cubicBezTo>
                <a:lnTo>
                  <a:pt x="642" y="455"/>
                </a:lnTo>
                <a:lnTo>
                  <a:pt x="787" y="498"/>
                </a:lnTo>
                <a:lnTo>
                  <a:pt x="527" y="1"/>
                </a:lnTo>
                <a:close/>
              </a:path>
            </a:pathLst>
          </a:custGeom>
          <a:noFill/>
          <a:ln w="9525" cap="flat" cmpd="sng">
            <a:solidFill>
              <a:srgbClr val="A5B7C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11;p141"/>
          <p:cNvSpPr/>
          <p:nvPr/>
        </p:nvSpPr>
        <p:spPr>
          <a:xfrm>
            <a:off x="3665603" y="5366727"/>
            <a:ext cx="1407837" cy="763000"/>
          </a:xfrm>
          <a:custGeom>
            <a:avLst/>
            <a:gdLst/>
            <a:ahLst/>
            <a:cxnLst/>
            <a:rect l="l" t="t" r="r" b="b"/>
            <a:pathLst>
              <a:path w="1227" h="665" extrusionOk="0">
                <a:moveTo>
                  <a:pt x="556" y="1"/>
                </a:moveTo>
                <a:lnTo>
                  <a:pt x="1" y="87"/>
                </a:lnTo>
                <a:lnTo>
                  <a:pt x="66" y="664"/>
                </a:lnTo>
                <a:lnTo>
                  <a:pt x="181" y="513"/>
                </a:lnTo>
                <a:cubicBezTo>
                  <a:pt x="347" y="585"/>
                  <a:pt x="526" y="621"/>
                  <a:pt x="704" y="621"/>
                </a:cubicBezTo>
                <a:cubicBezTo>
                  <a:pt x="883" y="621"/>
                  <a:pt x="1061" y="585"/>
                  <a:pt x="1227" y="513"/>
                </a:cubicBezTo>
                <a:lnTo>
                  <a:pt x="946" y="123"/>
                </a:lnTo>
                <a:cubicBezTo>
                  <a:pt x="866" y="149"/>
                  <a:pt x="785" y="161"/>
                  <a:pt x="704" y="161"/>
                </a:cubicBezTo>
                <a:cubicBezTo>
                  <a:pt x="623" y="161"/>
                  <a:pt x="542" y="149"/>
                  <a:pt x="462" y="123"/>
                </a:cubicBezTo>
                <a:lnTo>
                  <a:pt x="556" y="1"/>
                </a:lnTo>
                <a:close/>
              </a:path>
            </a:pathLst>
          </a:custGeom>
          <a:noFill/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712;p141"/>
          <p:cNvSpPr/>
          <p:nvPr/>
        </p:nvSpPr>
        <p:spPr>
          <a:xfrm>
            <a:off x="6053287" y="3794953"/>
            <a:ext cx="902989" cy="1275874"/>
          </a:xfrm>
          <a:custGeom>
            <a:avLst/>
            <a:gdLst/>
            <a:ahLst/>
            <a:cxnLst/>
            <a:rect l="l" t="t" r="r" b="b"/>
            <a:pathLst>
              <a:path w="787" h="1112" extrusionOk="0">
                <a:moveTo>
                  <a:pt x="779" y="0"/>
                </a:moveTo>
                <a:lnTo>
                  <a:pt x="318" y="145"/>
                </a:lnTo>
                <a:cubicBezTo>
                  <a:pt x="318" y="303"/>
                  <a:pt x="274" y="455"/>
                  <a:pt x="188" y="592"/>
                </a:cubicBezTo>
                <a:lnTo>
                  <a:pt x="80" y="448"/>
                </a:lnTo>
                <a:lnTo>
                  <a:pt x="0" y="1003"/>
                </a:lnTo>
                <a:lnTo>
                  <a:pt x="570" y="1111"/>
                </a:lnTo>
                <a:lnTo>
                  <a:pt x="469" y="981"/>
                </a:lnTo>
                <a:cubicBezTo>
                  <a:pt x="671" y="743"/>
                  <a:pt x="786" y="440"/>
                  <a:pt x="786" y="130"/>
                </a:cubicBezTo>
                <a:cubicBezTo>
                  <a:pt x="786" y="87"/>
                  <a:pt x="786" y="44"/>
                  <a:pt x="779" y="0"/>
                </a:cubicBezTo>
                <a:close/>
              </a:path>
            </a:pathLst>
          </a:custGeom>
          <a:noFill/>
          <a:ln w="9525" cap="flat" cmpd="sng">
            <a:solidFill>
              <a:srgbClr val="5F7D9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713;p141"/>
          <p:cNvSpPr/>
          <p:nvPr/>
        </p:nvSpPr>
        <p:spPr>
          <a:xfrm>
            <a:off x="5400925" y="1585218"/>
            <a:ext cx="1143940" cy="1209326"/>
          </a:xfrm>
          <a:custGeom>
            <a:avLst/>
            <a:gdLst/>
            <a:ahLst/>
            <a:cxnLst/>
            <a:rect l="l" t="t" r="r" b="b"/>
            <a:pathLst>
              <a:path w="997" h="1054" extrusionOk="0">
                <a:moveTo>
                  <a:pt x="1" y="0"/>
                </a:moveTo>
                <a:lnTo>
                  <a:pt x="1" y="476"/>
                </a:lnTo>
                <a:cubicBezTo>
                  <a:pt x="145" y="534"/>
                  <a:pt x="282" y="628"/>
                  <a:pt x="376" y="751"/>
                </a:cubicBezTo>
                <a:lnTo>
                  <a:pt x="210" y="801"/>
                </a:lnTo>
                <a:lnTo>
                  <a:pt x="715" y="1053"/>
                </a:lnTo>
                <a:lnTo>
                  <a:pt x="996" y="549"/>
                </a:lnTo>
                <a:lnTo>
                  <a:pt x="996" y="549"/>
                </a:lnTo>
                <a:lnTo>
                  <a:pt x="838" y="599"/>
                </a:lnTo>
                <a:cubicBezTo>
                  <a:pt x="650" y="296"/>
                  <a:pt x="347" y="73"/>
                  <a:pt x="1" y="0"/>
                </a:cubicBezTo>
                <a:close/>
              </a:path>
            </a:pathLst>
          </a:custGeom>
          <a:noFill/>
          <a:ln w="9525" cap="flat" cmpd="sng">
            <a:solidFill>
              <a:srgbClr val="3749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textruta 5"/>
          <p:cNvSpPr txBox="1"/>
          <p:nvPr/>
        </p:nvSpPr>
        <p:spPr>
          <a:xfrm>
            <a:off x="2685458" y="3243370"/>
            <a:ext cx="363327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500" dirty="0" smtClean="0">
                <a:solidFill>
                  <a:srgbClr val="00614B"/>
                </a:solidFill>
              </a:rPr>
              <a:t>Soil</a:t>
            </a:r>
            <a:r>
              <a:rPr lang="sv-SE" sz="3500" dirty="0" smtClean="0"/>
              <a:t> </a:t>
            </a:r>
            <a:r>
              <a:rPr lang="sv-SE" sz="3500" dirty="0" smtClean="0">
                <a:solidFill>
                  <a:srgbClr val="690A33"/>
                </a:solidFill>
              </a:rPr>
              <a:t>degradation</a:t>
            </a:r>
            <a:endParaRPr lang="sv-SE" sz="3500" dirty="0">
              <a:solidFill>
                <a:srgbClr val="690A33"/>
              </a:solidFill>
            </a:endParaRPr>
          </a:p>
        </p:txBody>
      </p:sp>
      <p:sp>
        <p:nvSpPr>
          <p:cNvPr id="41" name="object 2"/>
          <p:cNvSpPr txBox="1">
            <a:spLocks noGrp="1"/>
          </p:cNvSpPr>
          <p:nvPr>
            <p:ph type="title"/>
          </p:nvPr>
        </p:nvSpPr>
        <p:spPr>
          <a:xfrm>
            <a:off x="830107" y="127778"/>
            <a:ext cx="7974534" cy="923202"/>
          </a:xfrm>
          <a:prstGeom prst="rect">
            <a:avLst/>
          </a:prstGeom>
        </p:spPr>
        <p:txBody>
          <a:bodyPr vert="horz" wrap="square" lIns="0" tIns="223315" rIns="0" bIns="0" rtlCol="0">
            <a:spAutoFit/>
          </a:bodyPr>
          <a:lstStyle/>
          <a:p>
            <a:pPr marL="920115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50" dirty="0"/>
              <a:t> </a:t>
            </a:r>
            <a:r>
              <a:rPr dirty="0"/>
              <a:t>vicious</a:t>
            </a:r>
            <a:r>
              <a:rPr spc="-35" dirty="0"/>
              <a:t> </a:t>
            </a:r>
            <a:r>
              <a:rPr dirty="0"/>
              <a:t>circles</a:t>
            </a:r>
            <a:r>
              <a:rPr spc="-80" dirty="0"/>
              <a:t> </a:t>
            </a:r>
            <a:r>
              <a:rPr dirty="0"/>
              <a:t>of</a:t>
            </a:r>
            <a:r>
              <a:rPr spc="-40" dirty="0"/>
              <a:t> </a:t>
            </a:r>
            <a:r>
              <a:rPr dirty="0"/>
              <a:t>soil</a:t>
            </a:r>
            <a:r>
              <a:rPr spc="-50" dirty="0"/>
              <a:t> </a:t>
            </a:r>
            <a:r>
              <a:rPr spc="-10" dirty="0"/>
              <a:t>degradation</a:t>
            </a:r>
          </a:p>
        </p:txBody>
      </p:sp>
      <p:sp>
        <p:nvSpPr>
          <p:cNvPr id="42" name="object 37"/>
          <p:cNvSpPr/>
          <p:nvPr/>
        </p:nvSpPr>
        <p:spPr>
          <a:xfrm>
            <a:off x="2396993" y="4496141"/>
            <a:ext cx="1583690" cy="1138555"/>
          </a:xfrm>
          <a:custGeom>
            <a:avLst/>
            <a:gdLst/>
            <a:ahLst/>
            <a:cxnLst/>
            <a:rect l="l" t="t" r="r" b="b"/>
            <a:pathLst>
              <a:path w="1583689" h="1138554">
                <a:moveTo>
                  <a:pt x="791718" y="0"/>
                </a:moveTo>
                <a:lnTo>
                  <a:pt x="547890" y="225475"/>
                </a:lnTo>
                <a:lnTo>
                  <a:pt x="156806" y="225475"/>
                </a:lnTo>
                <a:lnTo>
                  <a:pt x="243840" y="506653"/>
                </a:lnTo>
                <a:lnTo>
                  <a:pt x="0" y="732129"/>
                </a:lnTo>
                <a:lnTo>
                  <a:pt x="352348" y="857262"/>
                </a:lnTo>
                <a:lnTo>
                  <a:pt x="439381" y="1138427"/>
                </a:lnTo>
                <a:lnTo>
                  <a:pt x="791718" y="1013294"/>
                </a:lnTo>
                <a:lnTo>
                  <a:pt x="1144066" y="1138427"/>
                </a:lnTo>
                <a:lnTo>
                  <a:pt x="1231087" y="857262"/>
                </a:lnTo>
                <a:lnTo>
                  <a:pt x="1583448" y="732129"/>
                </a:lnTo>
                <a:lnTo>
                  <a:pt x="1339608" y="506653"/>
                </a:lnTo>
                <a:lnTo>
                  <a:pt x="1426629" y="225475"/>
                </a:lnTo>
                <a:lnTo>
                  <a:pt x="1035558" y="225475"/>
                </a:lnTo>
                <a:lnTo>
                  <a:pt x="79171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38"/>
          <p:cNvSpPr txBox="1"/>
          <p:nvPr/>
        </p:nvSpPr>
        <p:spPr>
          <a:xfrm>
            <a:off x="2575807" y="4829427"/>
            <a:ext cx="2065655" cy="6123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24230" indent="1270" algn="ctr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3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missing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link</a:t>
            </a:r>
            <a:r>
              <a:rPr sz="1300" b="1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00" b="1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</a:rPr>
              <a:t>soil-</a:t>
            </a:r>
            <a:r>
              <a:rPr sz="1300" b="1" spc="-20" dirty="0">
                <a:solidFill>
                  <a:srgbClr val="FFFFFF"/>
                </a:solidFill>
                <a:latin typeface="Arial"/>
                <a:cs typeface="Arial"/>
              </a:rPr>
              <a:t>crop </a:t>
            </a:r>
            <a:r>
              <a:rPr sz="1300" b="1" spc="-10" dirty="0" smtClean="0">
                <a:solidFill>
                  <a:srgbClr val="FFFFFF"/>
                </a:solidFill>
                <a:latin typeface="Arial"/>
                <a:cs typeface="Arial"/>
              </a:rPr>
              <a:t>models</a:t>
            </a:r>
            <a:endParaRPr sz="13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647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0455" rIns="0" bIns="0" rtlCol="0">
            <a:spAutoFit/>
          </a:bodyPr>
          <a:lstStyle/>
          <a:p>
            <a:pPr marL="361950">
              <a:lnSpc>
                <a:spcPct val="100000"/>
              </a:lnSpc>
              <a:spcBef>
                <a:spcPts val="100"/>
              </a:spcBef>
            </a:pPr>
            <a:r>
              <a:rPr sz="1800" dirty="0"/>
              <a:t>Coupled</a:t>
            </a:r>
            <a:r>
              <a:rPr sz="1800" spc="-25" dirty="0"/>
              <a:t> </a:t>
            </a:r>
            <a:r>
              <a:rPr sz="1800" dirty="0"/>
              <a:t>modelling</a:t>
            </a:r>
            <a:r>
              <a:rPr sz="1800" spc="-30" dirty="0"/>
              <a:t> </a:t>
            </a:r>
            <a:r>
              <a:rPr sz="1800" dirty="0"/>
              <a:t>of</a:t>
            </a:r>
            <a:r>
              <a:rPr sz="1800" spc="-30" dirty="0"/>
              <a:t> </a:t>
            </a:r>
            <a:r>
              <a:rPr sz="1800" dirty="0"/>
              <a:t>soil</a:t>
            </a:r>
            <a:r>
              <a:rPr sz="1800" spc="-20" dirty="0"/>
              <a:t> </a:t>
            </a:r>
            <a:r>
              <a:rPr sz="1800" dirty="0"/>
              <a:t>organic</a:t>
            </a:r>
            <a:r>
              <a:rPr sz="1800" spc="-30" dirty="0"/>
              <a:t> </a:t>
            </a:r>
            <a:r>
              <a:rPr sz="1800" dirty="0"/>
              <a:t>matter</a:t>
            </a:r>
            <a:r>
              <a:rPr sz="1800" spc="-10" dirty="0"/>
              <a:t> </a:t>
            </a:r>
            <a:r>
              <a:rPr sz="1800" dirty="0"/>
              <a:t>dynamics</a:t>
            </a:r>
            <a:r>
              <a:rPr sz="1800" spc="5" dirty="0"/>
              <a:t> </a:t>
            </a:r>
            <a:r>
              <a:rPr sz="1800" dirty="0"/>
              <a:t>and</a:t>
            </a:r>
            <a:r>
              <a:rPr sz="1800" spc="-25" dirty="0"/>
              <a:t> </a:t>
            </a:r>
            <a:r>
              <a:rPr sz="1800" dirty="0"/>
              <a:t>soil</a:t>
            </a:r>
            <a:r>
              <a:rPr sz="1800" spc="-20" dirty="0"/>
              <a:t> </a:t>
            </a:r>
            <a:r>
              <a:rPr sz="1800" spc="-10" dirty="0"/>
              <a:t>structure</a:t>
            </a:r>
            <a:endParaRPr sz="1800"/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1095755"/>
            <a:ext cx="2749295" cy="279654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914213" y="1613978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59474" y="2830130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3558" y="1181861"/>
            <a:ext cx="2700655" cy="2699385"/>
          </a:xfrm>
          <a:custGeom>
            <a:avLst/>
            <a:gdLst/>
            <a:ahLst/>
            <a:cxnLst/>
            <a:rect l="l" t="t" r="r" b="b"/>
            <a:pathLst>
              <a:path w="2700655" h="2699385">
                <a:moveTo>
                  <a:pt x="0" y="0"/>
                </a:moveTo>
                <a:lnTo>
                  <a:pt x="2700528" y="0"/>
                </a:lnTo>
                <a:lnTo>
                  <a:pt x="2700528" y="2699004"/>
                </a:lnTo>
                <a:lnTo>
                  <a:pt x="0" y="269900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284F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20219" y="2138519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69086" y="1820079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39929" y="2750025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994916" y="1179575"/>
            <a:ext cx="838200" cy="1621790"/>
            <a:chOff x="1994916" y="1179575"/>
            <a:chExt cx="838200" cy="1621790"/>
          </a:xfrm>
        </p:grpSpPr>
        <p:sp>
          <p:nvSpPr>
            <p:cNvPr id="23" name="object 23"/>
            <p:cNvSpPr/>
            <p:nvPr/>
          </p:nvSpPr>
          <p:spPr>
            <a:xfrm>
              <a:off x="2146554" y="1200429"/>
              <a:ext cx="326390" cy="1581785"/>
            </a:xfrm>
            <a:custGeom>
              <a:avLst/>
              <a:gdLst/>
              <a:ahLst/>
              <a:cxnLst/>
              <a:rect l="l" t="t" r="r" b="b"/>
              <a:pathLst>
                <a:path w="326389" h="1581785">
                  <a:moveTo>
                    <a:pt x="326136" y="1581632"/>
                  </a:moveTo>
                  <a:lnTo>
                    <a:pt x="318785" y="1541234"/>
                  </a:lnTo>
                  <a:lnTo>
                    <a:pt x="313622" y="1519195"/>
                  </a:lnTo>
                  <a:lnTo>
                    <a:pt x="310595" y="1506832"/>
                  </a:lnTo>
                  <a:lnTo>
                    <a:pt x="307814" y="1494484"/>
                  </a:lnTo>
                  <a:lnTo>
                    <a:pt x="306070" y="1484630"/>
                  </a:lnTo>
                  <a:lnTo>
                    <a:pt x="305231" y="1477886"/>
                  </a:lnTo>
                  <a:lnTo>
                    <a:pt x="304685" y="1471053"/>
                  </a:lnTo>
                  <a:lnTo>
                    <a:pt x="303555" y="1464424"/>
                  </a:lnTo>
                  <a:lnTo>
                    <a:pt x="302171" y="1456194"/>
                  </a:lnTo>
                  <a:lnTo>
                    <a:pt x="300215" y="1448257"/>
                  </a:lnTo>
                  <a:lnTo>
                    <a:pt x="298538" y="1440167"/>
                  </a:lnTo>
                  <a:lnTo>
                    <a:pt x="296037" y="1428038"/>
                  </a:lnTo>
                  <a:lnTo>
                    <a:pt x="295198" y="1424000"/>
                  </a:lnTo>
                  <a:lnTo>
                    <a:pt x="294043" y="1420101"/>
                  </a:lnTo>
                  <a:lnTo>
                    <a:pt x="293522" y="1415923"/>
                  </a:lnTo>
                  <a:lnTo>
                    <a:pt x="291547" y="1400198"/>
                  </a:lnTo>
                  <a:lnTo>
                    <a:pt x="290714" y="1392756"/>
                  </a:lnTo>
                  <a:lnTo>
                    <a:pt x="290030" y="1383760"/>
                  </a:lnTo>
                  <a:lnTo>
                    <a:pt x="288505" y="1363370"/>
                  </a:lnTo>
                  <a:lnTo>
                    <a:pt x="289187" y="1354243"/>
                  </a:lnTo>
                  <a:lnTo>
                    <a:pt x="297192" y="1315173"/>
                  </a:lnTo>
                  <a:lnTo>
                    <a:pt x="298538" y="1310830"/>
                  </a:lnTo>
                  <a:lnTo>
                    <a:pt x="299720" y="1307020"/>
                  </a:lnTo>
                  <a:lnTo>
                    <a:pt x="299402" y="1302029"/>
                  </a:lnTo>
                  <a:lnTo>
                    <a:pt x="301053" y="1298702"/>
                  </a:lnTo>
                  <a:lnTo>
                    <a:pt x="302933" y="1294917"/>
                  </a:lnTo>
                  <a:lnTo>
                    <a:pt x="306070" y="1293317"/>
                  </a:lnTo>
                  <a:lnTo>
                    <a:pt x="308571" y="1290624"/>
                  </a:lnTo>
                  <a:lnTo>
                    <a:pt x="314679" y="1259425"/>
                  </a:lnTo>
                  <a:lnTo>
                    <a:pt x="316839" y="1233711"/>
                  </a:lnTo>
                  <a:lnTo>
                    <a:pt x="314865" y="1199065"/>
                  </a:lnTo>
                  <a:lnTo>
                    <a:pt x="308571" y="1141069"/>
                  </a:lnTo>
                  <a:lnTo>
                    <a:pt x="305340" y="1133369"/>
                  </a:lnTo>
                  <a:lnTo>
                    <a:pt x="299119" y="1128014"/>
                  </a:lnTo>
                  <a:lnTo>
                    <a:pt x="291980" y="1124135"/>
                  </a:lnTo>
                  <a:lnTo>
                    <a:pt x="285991" y="1120863"/>
                  </a:lnTo>
                  <a:lnTo>
                    <a:pt x="273808" y="1112228"/>
                  </a:lnTo>
                  <a:lnTo>
                    <a:pt x="275120" y="1112423"/>
                  </a:lnTo>
                  <a:lnTo>
                    <a:pt x="277479" y="1112796"/>
                  </a:lnTo>
                  <a:lnTo>
                    <a:pt x="268439" y="1104696"/>
                  </a:lnTo>
                  <a:lnTo>
                    <a:pt x="266065" y="1102791"/>
                  </a:lnTo>
                  <a:lnTo>
                    <a:pt x="263334" y="1102334"/>
                  </a:lnTo>
                  <a:lnTo>
                    <a:pt x="260908" y="1100658"/>
                  </a:lnTo>
                  <a:lnTo>
                    <a:pt x="257467" y="1098283"/>
                  </a:lnTo>
                  <a:lnTo>
                    <a:pt x="254317" y="1094943"/>
                  </a:lnTo>
                  <a:lnTo>
                    <a:pt x="250875" y="1092568"/>
                  </a:lnTo>
                  <a:lnTo>
                    <a:pt x="245833" y="1089088"/>
                  </a:lnTo>
                  <a:lnTo>
                    <a:pt x="238404" y="1086535"/>
                  </a:lnTo>
                  <a:lnTo>
                    <a:pt x="233311" y="1084491"/>
                  </a:lnTo>
                  <a:lnTo>
                    <a:pt x="218262" y="1068324"/>
                  </a:lnTo>
                  <a:lnTo>
                    <a:pt x="215747" y="1065631"/>
                  </a:lnTo>
                  <a:lnTo>
                    <a:pt x="212864" y="1063675"/>
                  </a:lnTo>
                  <a:lnTo>
                    <a:pt x="210731" y="1060234"/>
                  </a:lnTo>
                  <a:lnTo>
                    <a:pt x="207391" y="1054849"/>
                  </a:lnTo>
                  <a:lnTo>
                    <a:pt x="203327" y="1050417"/>
                  </a:lnTo>
                  <a:lnTo>
                    <a:pt x="200698" y="1044067"/>
                  </a:lnTo>
                  <a:lnTo>
                    <a:pt x="199021" y="1040028"/>
                  </a:lnTo>
                  <a:lnTo>
                    <a:pt x="198132" y="1034770"/>
                  </a:lnTo>
                  <a:lnTo>
                    <a:pt x="195681" y="1031938"/>
                  </a:lnTo>
                  <a:lnTo>
                    <a:pt x="192011" y="1027722"/>
                  </a:lnTo>
                  <a:lnTo>
                    <a:pt x="187248" y="1026807"/>
                  </a:lnTo>
                  <a:lnTo>
                    <a:pt x="183134" y="1023861"/>
                  </a:lnTo>
                  <a:lnTo>
                    <a:pt x="174721" y="1017513"/>
                  </a:lnTo>
                  <a:lnTo>
                    <a:pt x="173181" y="1015915"/>
                  </a:lnTo>
                  <a:lnTo>
                    <a:pt x="172230" y="1015258"/>
                  </a:lnTo>
                  <a:lnTo>
                    <a:pt x="165582" y="1011732"/>
                  </a:lnTo>
                  <a:lnTo>
                    <a:pt x="162471" y="1004239"/>
                  </a:lnTo>
                  <a:lnTo>
                    <a:pt x="158546" y="997038"/>
                  </a:lnTo>
                  <a:lnTo>
                    <a:pt x="158051" y="987488"/>
                  </a:lnTo>
                  <a:lnTo>
                    <a:pt x="156928" y="937309"/>
                  </a:lnTo>
                  <a:lnTo>
                    <a:pt x="158124" y="917011"/>
                  </a:lnTo>
                  <a:lnTo>
                    <a:pt x="157401" y="907698"/>
                  </a:lnTo>
                  <a:lnTo>
                    <a:pt x="150520" y="890473"/>
                  </a:lnTo>
                  <a:lnTo>
                    <a:pt x="149682" y="885088"/>
                  </a:lnTo>
                  <a:lnTo>
                    <a:pt x="148958" y="879652"/>
                  </a:lnTo>
                  <a:lnTo>
                    <a:pt x="148018" y="874306"/>
                  </a:lnTo>
                  <a:lnTo>
                    <a:pt x="147294" y="870216"/>
                  </a:lnTo>
                  <a:lnTo>
                    <a:pt x="146075" y="866343"/>
                  </a:lnTo>
                  <a:lnTo>
                    <a:pt x="145503" y="862190"/>
                  </a:lnTo>
                  <a:lnTo>
                    <a:pt x="143654" y="845687"/>
                  </a:lnTo>
                  <a:lnTo>
                    <a:pt x="143325" y="839658"/>
                  </a:lnTo>
                  <a:lnTo>
                    <a:pt x="142207" y="835799"/>
                  </a:lnTo>
                  <a:lnTo>
                    <a:pt x="137985" y="825804"/>
                  </a:lnTo>
                  <a:lnTo>
                    <a:pt x="138515" y="793467"/>
                  </a:lnTo>
                  <a:lnTo>
                    <a:pt x="138988" y="761122"/>
                  </a:lnTo>
                  <a:lnTo>
                    <a:pt x="139585" y="728783"/>
                  </a:lnTo>
                  <a:lnTo>
                    <a:pt x="140487" y="696468"/>
                  </a:lnTo>
                  <a:lnTo>
                    <a:pt x="140677" y="690930"/>
                  </a:lnTo>
                  <a:lnTo>
                    <a:pt x="143002" y="685863"/>
                  </a:lnTo>
                  <a:lnTo>
                    <a:pt x="143002" y="680300"/>
                  </a:lnTo>
                  <a:lnTo>
                    <a:pt x="142597" y="637778"/>
                  </a:lnTo>
                  <a:lnTo>
                    <a:pt x="140487" y="595426"/>
                  </a:lnTo>
                  <a:lnTo>
                    <a:pt x="136893" y="590384"/>
                  </a:lnTo>
                  <a:lnTo>
                    <a:pt x="135470" y="587336"/>
                  </a:lnTo>
                  <a:lnTo>
                    <a:pt x="132845" y="581405"/>
                  </a:lnTo>
                  <a:lnTo>
                    <a:pt x="130349" y="575329"/>
                  </a:lnTo>
                  <a:lnTo>
                    <a:pt x="127905" y="569195"/>
                  </a:lnTo>
                  <a:lnTo>
                    <a:pt x="125437" y="563092"/>
                  </a:lnTo>
                  <a:lnTo>
                    <a:pt x="123761" y="559054"/>
                  </a:lnTo>
                  <a:lnTo>
                    <a:pt x="122923" y="553656"/>
                  </a:lnTo>
                  <a:lnTo>
                    <a:pt x="120421" y="550964"/>
                  </a:lnTo>
                  <a:lnTo>
                    <a:pt x="112890" y="542886"/>
                  </a:lnTo>
                  <a:lnTo>
                    <a:pt x="111226" y="538835"/>
                  </a:lnTo>
                  <a:lnTo>
                    <a:pt x="110007" y="534187"/>
                  </a:lnTo>
                  <a:lnTo>
                    <a:pt x="107873" y="530758"/>
                  </a:lnTo>
                  <a:lnTo>
                    <a:pt x="102027" y="523328"/>
                  </a:lnTo>
                  <a:lnTo>
                    <a:pt x="99334" y="522639"/>
                  </a:lnTo>
                  <a:lnTo>
                    <a:pt x="96520" y="519946"/>
                  </a:lnTo>
                  <a:lnTo>
                    <a:pt x="90309" y="506501"/>
                  </a:lnTo>
                  <a:lnTo>
                    <a:pt x="84237" y="491648"/>
                  </a:lnTo>
                  <a:lnTo>
                    <a:pt x="84864" y="493202"/>
                  </a:lnTo>
                  <a:lnTo>
                    <a:pt x="85705" y="496355"/>
                  </a:lnTo>
                  <a:lnTo>
                    <a:pt x="80276" y="486295"/>
                  </a:lnTo>
                  <a:lnTo>
                    <a:pt x="78397" y="482498"/>
                  </a:lnTo>
                  <a:lnTo>
                    <a:pt x="76936" y="478218"/>
                  </a:lnTo>
                  <a:lnTo>
                    <a:pt x="75260" y="474167"/>
                  </a:lnTo>
                  <a:lnTo>
                    <a:pt x="75615" y="460959"/>
                  </a:lnTo>
                  <a:lnTo>
                    <a:pt x="75788" y="447701"/>
                  </a:lnTo>
                  <a:lnTo>
                    <a:pt x="76326" y="434542"/>
                  </a:lnTo>
                  <a:lnTo>
                    <a:pt x="87807" y="397370"/>
                  </a:lnTo>
                  <a:lnTo>
                    <a:pt x="88157" y="391979"/>
                  </a:lnTo>
                  <a:lnTo>
                    <a:pt x="96367" y="349338"/>
                  </a:lnTo>
                  <a:lnTo>
                    <a:pt x="102082" y="344678"/>
                  </a:lnTo>
                  <a:lnTo>
                    <a:pt x="105371" y="336753"/>
                  </a:lnTo>
                  <a:lnTo>
                    <a:pt x="110388" y="324624"/>
                  </a:lnTo>
                  <a:lnTo>
                    <a:pt x="115404" y="300367"/>
                  </a:lnTo>
                  <a:lnTo>
                    <a:pt x="116243" y="296329"/>
                  </a:lnTo>
                  <a:lnTo>
                    <a:pt x="117386" y="292430"/>
                  </a:lnTo>
                  <a:lnTo>
                    <a:pt x="117906" y="288251"/>
                  </a:lnTo>
                  <a:lnTo>
                    <a:pt x="120421" y="268033"/>
                  </a:lnTo>
                  <a:lnTo>
                    <a:pt x="119583" y="259956"/>
                  </a:lnTo>
                  <a:lnTo>
                    <a:pt x="119519" y="251561"/>
                  </a:lnTo>
                  <a:lnTo>
                    <a:pt x="117906" y="243789"/>
                  </a:lnTo>
                  <a:lnTo>
                    <a:pt x="116332" y="236143"/>
                  </a:lnTo>
                  <a:lnTo>
                    <a:pt x="111302" y="229095"/>
                  </a:lnTo>
                  <a:lnTo>
                    <a:pt x="107873" y="223583"/>
                  </a:lnTo>
                  <a:lnTo>
                    <a:pt x="105588" y="211711"/>
                  </a:lnTo>
                  <a:lnTo>
                    <a:pt x="103924" y="203323"/>
                  </a:lnTo>
                  <a:lnTo>
                    <a:pt x="89555" y="175975"/>
                  </a:lnTo>
                  <a:lnTo>
                    <a:pt x="85293" y="171030"/>
                  </a:lnTo>
                  <a:lnTo>
                    <a:pt x="83451" y="168656"/>
                  </a:lnTo>
                  <a:lnTo>
                    <a:pt x="82308" y="164909"/>
                  </a:lnTo>
                  <a:lnTo>
                    <a:pt x="80276" y="162953"/>
                  </a:lnTo>
                  <a:lnTo>
                    <a:pt x="53669" y="144195"/>
                  </a:lnTo>
                  <a:lnTo>
                    <a:pt x="50752" y="143013"/>
                  </a:lnTo>
                  <a:lnTo>
                    <a:pt x="32613" y="102323"/>
                  </a:lnTo>
                  <a:lnTo>
                    <a:pt x="30099" y="90195"/>
                  </a:lnTo>
                  <a:lnTo>
                    <a:pt x="29273" y="86156"/>
                  </a:lnTo>
                  <a:lnTo>
                    <a:pt x="29057" y="81610"/>
                  </a:lnTo>
                  <a:lnTo>
                    <a:pt x="27597" y="78066"/>
                  </a:lnTo>
                  <a:lnTo>
                    <a:pt x="22580" y="65951"/>
                  </a:lnTo>
                  <a:lnTo>
                    <a:pt x="19811" y="51122"/>
                  </a:lnTo>
                  <a:lnTo>
                    <a:pt x="18683" y="44621"/>
                  </a:lnTo>
                  <a:lnTo>
                    <a:pt x="16995" y="40701"/>
                  </a:lnTo>
                  <a:lnTo>
                    <a:pt x="12547" y="33616"/>
                  </a:lnTo>
                  <a:lnTo>
                    <a:pt x="9824" y="19867"/>
                  </a:lnTo>
                  <a:lnTo>
                    <a:pt x="9991" y="21031"/>
                  </a:lnTo>
                  <a:lnTo>
                    <a:pt x="9554" y="23433"/>
                  </a:lnTo>
                  <a:lnTo>
                    <a:pt x="5016" y="13398"/>
                  </a:lnTo>
                  <a:lnTo>
                    <a:pt x="25" y="0"/>
                  </a:lnTo>
                  <a:lnTo>
                    <a:pt x="5854" y="1282"/>
                  </a:lnTo>
                  <a:lnTo>
                    <a:pt x="0" y="1282"/>
                  </a:lnTo>
                </a:path>
              </a:pathLst>
            </a:custGeom>
            <a:ln w="381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4916" y="1496567"/>
              <a:ext cx="225551" cy="17678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2049780" y="1185671"/>
              <a:ext cx="777240" cy="1513840"/>
            </a:xfrm>
            <a:custGeom>
              <a:avLst/>
              <a:gdLst/>
              <a:ahLst/>
              <a:cxnLst/>
              <a:rect l="l" t="t" r="r" b="b"/>
              <a:pathLst>
                <a:path w="777239" h="1513839">
                  <a:moveTo>
                    <a:pt x="0" y="1513331"/>
                  </a:moveTo>
                  <a:lnTo>
                    <a:pt x="11990" y="1482588"/>
                  </a:lnTo>
                  <a:lnTo>
                    <a:pt x="15130" y="1473741"/>
                  </a:lnTo>
                  <a:lnTo>
                    <a:pt x="14181" y="1476840"/>
                  </a:lnTo>
                  <a:lnTo>
                    <a:pt x="13901" y="1481933"/>
                  </a:lnTo>
                  <a:lnTo>
                    <a:pt x="19051" y="1479071"/>
                  </a:lnTo>
                  <a:lnTo>
                    <a:pt x="34391" y="1458302"/>
                  </a:lnTo>
                  <a:lnTo>
                    <a:pt x="38417" y="1452270"/>
                  </a:lnTo>
                  <a:lnTo>
                    <a:pt x="36918" y="1443469"/>
                  </a:lnTo>
                  <a:lnTo>
                    <a:pt x="41275" y="1437665"/>
                  </a:lnTo>
                  <a:lnTo>
                    <a:pt x="49140" y="1428434"/>
                  </a:lnTo>
                  <a:lnTo>
                    <a:pt x="57818" y="1419907"/>
                  </a:lnTo>
                  <a:lnTo>
                    <a:pt x="66822" y="1411662"/>
                  </a:lnTo>
                  <a:lnTo>
                    <a:pt x="75666" y="1403273"/>
                  </a:lnTo>
                  <a:lnTo>
                    <a:pt x="80251" y="1398689"/>
                  </a:lnTo>
                  <a:lnTo>
                    <a:pt x="83261" y="1391564"/>
                  </a:lnTo>
                  <a:lnTo>
                    <a:pt x="89420" y="1389519"/>
                  </a:lnTo>
                  <a:lnTo>
                    <a:pt x="110045" y="1382636"/>
                  </a:lnTo>
                  <a:lnTo>
                    <a:pt x="125777" y="1366787"/>
                  </a:lnTo>
                  <a:lnTo>
                    <a:pt x="124894" y="1367711"/>
                  </a:lnTo>
                  <a:lnTo>
                    <a:pt x="119584" y="1373807"/>
                  </a:lnTo>
                  <a:lnTo>
                    <a:pt x="122035" y="1373476"/>
                  </a:lnTo>
                  <a:lnTo>
                    <a:pt x="144437" y="1355115"/>
                  </a:lnTo>
                  <a:lnTo>
                    <a:pt x="158405" y="1341876"/>
                  </a:lnTo>
                  <a:lnTo>
                    <a:pt x="167925" y="1331602"/>
                  </a:lnTo>
                  <a:lnTo>
                    <a:pt x="177741" y="1322770"/>
                  </a:lnTo>
                  <a:lnTo>
                    <a:pt x="192595" y="1313853"/>
                  </a:lnTo>
                  <a:lnTo>
                    <a:pt x="199072" y="1310601"/>
                  </a:lnTo>
                  <a:lnTo>
                    <a:pt x="206349" y="1309268"/>
                  </a:lnTo>
                  <a:lnTo>
                    <a:pt x="213220" y="1306969"/>
                  </a:lnTo>
                  <a:lnTo>
                    <a:pt x="224909" y="1294918"/>
                  </a:lnTo>
                  <a:lnTo>
                    <a:pt x="227101" y="1293269"/>
                  </a:lnTo>
                  <a:lnTo>
                    <a:pt x="230951" y="1293310"/>
                  </a:lnTo>
                  <a:lnTo>
                    <a:pt x="247611" y="1286332"/>
                  </a:lnTo>
                  <a:lnTo>
                    <a:pt x="261902" y="1278474"/>
                  </a:lnTo>
                  <a:lnTo>
                    <a:pt x="267403" y="1273676"/>
                  </a:lnTo>
                  <a:lnTo>
                    <a:pt x="271605" y="1268326"/>
                  </a:lnTo>
                  <a:lnTo>
                    <a:pt x="282003" y="1258811"/>
                  </a:lnTo>
                  <a:lnTo>
                    <a:pt x="288467" y="1253655"/>
                  </a:lnTo>
                  <a:lnTo>
                    <a:pt x="295770" y="1249641"/>
                  </a:lnTo>
                  <a:lnTo>
                    <a:pt x="302641" y="1245057"/>
                  </a:lnTo>
                  <a:lnTo>
                    <a:pt x="307225" y="1238186"/>
                  </a:lnTo>
                  <a:lnTo>
                    <a:pt x="309384" y="1228801"/>
                  </a:lnTo>
                  <a:lnTo>
                    <a:pt x="316395" y="1224419"/>
                  </a:lnTo>
                  <a:lnTo>
                    <a:pt x="361771" y="1209934"/>
                  </a:lnTo>
                  <a:lnTo>
                    <a:pt x="420585" y="1204247"/>
                  </a:lnTo>
                  <a:lnTo>
                    <a:pt x="473732" y="1203486"/>
                  </a:lnTo>
                  <a:lnTo>
                    <a:pt x="502107" y="1203782"/>
                  </a:lnTo>
                  <a:lnTo>
                    <a:pt x="514335" y="1191590"/>
                  </a:lnTo>
                  <a:lnTo>
                    <a:pt x="543382" y="1148753"/>
                  </a:lnTo>
                  <a:lnTo>
                    <a:pt x="546531" y="1134338"/>
                  </a:lnTo>
                  <a:lnTo>
                    <a:pt x="550252" y="1128115"/>
                  </a:lnTo>
                  <a:lnTo>
                    <a:pt x="553593" y="1122565"/>
                  </a:lnTo>
                  <a:lnTo>
                    <a:pt x="559968" y="1119428"/>
                  </a:lnTo>
                  <a:lnTo>
                    <a:pt x="564019" y="1114361"/>
                  </a:lnTo>
                  <a:lnTo>
                    <a:pt x="569175" y="1107909"/>
                  </a:lnTo>
                  <a:lnTo>
                    <a:pt x="573189" y="1100607"/>
                  </a:lnTo>
                  <a:lnTo>
                    <a:pt x="577773" y="1093723"/>
                  </a:lnTo>
                  <a:lnTo>
                    <a:pt x="598411" y="1031811"/>
                  </a:lnTo>
                  <a:lnTo>
                    <a:pt x="605282" y="1011186"/>
                  </a:lnTo>
                  <a:lnTo>
                    <a:pt x="612165" y="990549"/>
                  </a:lnTo>
                  <a:lnTo>
                    <a:pt x="620186" y="937340"/>
                  </a:lnTo>
                  <a:lnTo>
                    <a:pt x="642497" y="904041"/>
                  </a:lnTo>
                  <a:lnTo>
                    <a:pt x="653427" y="894245"/>
                  </a:lnTo>
                  <a:lnTo>
                    <a:pt x="655317" y="885669"/>
                  </a:lnTo>
                  <a:lnTo>
                    <a:pt x="661733" y="832260"/>
                  </a:lnTo>
                  <a:lnTo>
                    <a:pt x="662066" y="804551"/>
                  </a:lnTo>
                  <a:lnTo>
                    <a:pt x="663243" y="776975"/>
                  </a:lnTo>
                  <a:lnTo>
                    <a:pt x="667194" y="749782"/>
                  </a:lnTo>
                  <a:lnTo>
                    <a:pt x="668985" y="741718"/>
                  </a:lnTo>
                  <a:lnTo>
                    <a:pt x="681367" y="741197"/>
                  </a:lnTo>
                  <a:lnTo>
                    <a:pt x="687819" y="736028"/>
                  </a:lnTo>
                  <a:lnTo>
                    <a:pt x="692886" y="731977"/>
                  </a:lnTo>
                  <a:lnTo>
                    <a:pt x="696023" y="725614"/>
                  </a:lnTo>
                  <a:lnTo>
                    <a:pt x="701573" y="722274"/>
                  </a:lnTo>
                  <a:lnTo>
                    <a:pt x="707796" y="718540"/>
                  </a:lnTo>
                  <a:lnTo>
                    <a:pt x="715733" y="718629"/>
                  </a:lnTo>
                  <a:lnTo>
                    <a:pt x="722210" y="715390"/>
                  </a:lnTo>
                  <a:lnTo>
                    <a:pt x="743865" y="703345"/>
                  </a:lnTo>
                  <a:lnTo>
                    <a:pt x="743400" y="701552"/>
                  </a:lnTo>
                  <a:lnTo>
                    <a:pt x="742659" y="701519"/>
                  </a:lnTo>
                  <a:lnTo>
                    <a:pt x="763485" y="694753"/>
                  </a:lnTo>
                  <a:lnTo>
                    <a:pt x="768070" y="690168"/>
                  </a:lnTo>
                  <a:lnTo>
                    <a:pt x="777240" y="687489"/>
                  </a:lnTo>
                  <a:lnTo>
                    <a:pt x="777240" y="680999"/>
                  </a:lnTo>
                  <a:lnTo>
                    <a:pt x="772748" y="659023"/>
                  </a:lnTo>
                  <a:lnTo>
                    <a:pt x="761822" y="636871"/>
                  </a:lnTo>
                  <a:lnTo>
                    <a:pt x="748286" y="616146"/>
                  </a:lnTo>
                  <a:lnTo>
                    <a:pt x="735965" y="598449"/>
                  </a:lnTo>
                  <a:lnTo>
                    <a:pt x="722210" y="577811"/>
                  </a:lnTo>
                  <a:lnTo>
                    <a:pt x="714623" y="552584"/>
                  </a:lnTo>
                  <a:lnTo>
                    <a:pt x="711533" y="541520"/>
                  </a:lnTo>
                  <a:lnTo>
                    <a:pt x="706905" y="534844"/>
                  </a:lnTo>
                  <a:lnTo>
                    <a:pt x="694702" y="522782"/>
                  </a:lnTo>
                  <a:lnTo>
                    <a:pt x="692404" y="515912"/>
                  </a:lnTo>
                  <a:lnTo>
                    <a:pt x="690676" y="508812"/>
                  </a:lnTo>
                  <a:lnTo>
                    <a:pt x="687819" y="502145"/>
                  </a:lnTo>
                  <a:lnTo>
                    <a:pt x="684346" y="495262"/>
                  </a:lnTo>
                  <a:lnTo>
                    <a:pt x="680442" y="488567"/>
                  </a:lnTo>
                  <a:lnTo>
                    <a:pt x="676787" y="481783"/>
                  </a:lnTo>
                  <a:lnTo>
                    <a:pt x="674065" y="474637"/>
                  </a:lnTo>
                  <a:lnTo>
                    <a:pt x="670376" y="455458"/>
                  </a:lnTo>
                  <a:lnTo>
                    <a:pt x="668788" y="438688"/>
                  </a:lnTo>
                  <a:lnTo>
                    <a:pt x="666399" y="422696"/>
                  </a:lnTo>
                  <a:lnTo>
                    <a:pt x="660311" y="405853"/>
                  </a:lnTo>
                  <a:lnTo>
                    <a:pt x="656615" y="398449"/>
                  </a:lnTo>
                  <a:lnTo>
                    <a:pt x="650252" y="392607"/>
                  </a:lnTo>
                  <a:lnTo>
                    <a:pt x="646557" y="385216"/>
                  </a:lnTo>
                  <a:lnTo>
                    <a:pt x="642500" y="374498"/>
                  </a:lnTo>
                  <a:lnTo>
                    <a:pt x="638717" y="360870"/>
                  </a:lnTo>
                  <a:lnTo>
                    <a:pt x="635416" y="347375"/>
                  </a:lnTo>
                  <a:lnTo>
                    <a:pt x="632802" y="337057"/>
                  </a:lnTo>
                  <a:lnTo>
                    <a:pt x="630809" y="330085"/>
                  </a:lnTo>
                  <a:lnTo>
                    <a:pt x="627672" y="323456"/>
                  </a:lnTo>
                  <a:lnTo>
                    <a:pt x="625919" y="316420"/>
                  </a:lnTo>
                  <a:lnTo>
                    <a:pt x="616369" y="272771"/>
                  </a:lnTo>
                  <a:lnTo>
                    <a:pt x="594288" y="232758"/>
                  </a:lnTo>
                  <a:lnTo>
                    <a:pt x="592637" y="223132"/>
                  </a:lnTo>
                  <a:lnTo>
                    <a:pt x="590431" y="218878"/>
                  </a:lnTo>
                  <a:lnTo>
                    <a:pt x="577773" y="206362"/>
                  </a:lnTo>
                  <a:lnTo>
                    <a:pt x="575475" y="199478"/>
                  </a:lnTo>
                  <a:lnTo>
                    <a:pt x="572884" y="192697"/>
                  </a:lnTo>
                  <a:lnTo>
                    <a:pt x="563356" y="155135"/>
                  </a:lnTo>
                  <a:lnTo>
                    <a:pt x="557136" y="123812"/>
                  </a:lnTo>
                  <a:lnTo>
                    <a:pt x="550252" y="0"/>
                  </a:lnTo>
                </a:path>
              </a:pathLst>
            </a:custGeom>
            <a:ln w="12192">
              <a:solidFill>
                <a:srgbClr val="8FD5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69111" y="4007293"/>
            <a:ext cx="20434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libri"/>
                <a:cs typeface="Calibri"/>
              </a:rPr>
              <a:t>A)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macropores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(&gt;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300 </a:t>
            </a:r>
            <a:r>
              <a:rPr sz="1500" spc="-25" dirty="0">
                <a:latin typeface="Calibri"/>
                <a:cs typeface="Calibri"/>
              </a:rPr>
              <a:t>µm)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111" y="4237417"/>
            <a:ext cx="2207895" cy="68389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890"/>
              </a:spcBef>
              <a:buAutoNum type="alphaUcParenR" startAt="2"/>
              <a:tabLst>
                <a:tab pos="215900" algn="l"/>
              </a:tabLst>
            </a:pPr>
            <a:r>
              <a:rPr sz="1500" dirty="0">
                <a:latin typeface="Calibri"/>
                <a:cs typeface="Calibri"/>
              </a:rPr>
              <a:t>mesopores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(30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300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µm)</a:t>
            </a:r>
            <a:endParaRPr sz="15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790"/>
              </a:spcBef>
              <a:buAutoNum type="alphaUcParenR" startAt="2"/>
              <a:tabLst>
                <a:tab pos="213995" algn="l"/>
              </a:tabLst>
            </a:pPr>
            <a:r>
              <a:rPr sz="1500" dirty="0">
                <a:latin typeface="Calibri"/>
                <a:cs typeface="Calibri"/>
              </a:rPr>
              <a:t>micropores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(&lt;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30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µm)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9111" y="4895785"/>
            <a:ext cx="3091180" cy="68707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30504" indent="-218440">
              <a:lnSpc>
                <a:spcPct val="100000"/>
              </a:lnSpc>
              <a:spcBef>
                <a:spcPts val="905"/>
              </a:spcBef>
              <a:buAutoNum type="alphaUcParenR" startAt="4"/>
              <a:tabLst>
                <a:tab pos="231140" algn="l"/>
              </a:tabLst>
            </a:pPr>
            <a:r>
              <a:rPr sz="1500" dirty="0">
                <a:latin typeface="Calibri"/>
                <a:cs typeface="Calibri"/>
              </a:rPr>
              <a:t>POM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e.g.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decaying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roots</a:t>
            </a:r>
            <a:endParaRPr sz="1500"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spcBef>
                <a:spcPts val="800"/>
              </a:spcBef>
              <a:buAutoNum type="alphaUcParenR" startAt="4"/>
              <a:tabLst>
                <a:tab pos="206375" algn="l"/>
              </a:tabLst>
            </a:pPr>
            <a:r>
              <a:rPr sz="1500" spc="-10" dirty="0">
                <a:latin typeface="Calibri"/>
                <a:cs typeface="Calibri"/>
              </a:rPr>
              <a:t>microbially-</a:t>
            </a:r>
            <a:r>
              <a:rPr sz="1500" dirty="0">
                <a:latin typeface="Calibri"/>
                <a:cs typeface="Calibri"/>
              </a:rPr>
              <a:t>processed organic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matter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3162" y="4338068"/>
            <a:ext cx="2674620" cy="635635"/>
          </a:xfrm>
          <a:custGeom>
            <a:avLst/>
            <a:gdLst/>
            <a:ahLst/>
            <a:cxnLst/>
            <a:rect l="l" t="t" r="r" b="b"/>
            <a:pathLst>
              <a:path w="2674620" h="635635">
                <a:moveTo>
                  <a:pt x="0" y="105918"/>
                </a:moveTo>
                <a:lnTo>
                  <a:pt x="8323" y="64690"/>
                </a:lnTo>
                <a:lnTo>
                  <a:pt x="31022" y="31022"/>
                </a:lnTo>
                <a:lnTo>
                  <a:pt x="64690" y="8323"/>
                </a:lnTo>
                <a:lnTo>
                  <a:pt x="105918" y="0"/>
                </a:lnTo>
                <a:lnTo>
                  <a:pt x="2568702" y="0"/>
                </a:lnTo>
                <a:lnTo>
                  <a:pt x="2609929" y="8323"/>
                </a:lnTo>
                <a:lnTo>
                  <a:pt x="2643597" y="31022"/>
                </a:lnTo>
                <a:lnTo>
                  <a:pt x="2666296" y="64690"/>
                </a:lnTo>
                <a:lnTo>
                  <a:pt x="2674620" y="105918"/>
                </a:lnTo>
                <a:lnTo>
                  <a:pt x="2674620" y="529590"/>
                </a:lnTo>
                <a:lnTo>
                  <a:pt x="2666296" y="570817"/>
                </a:lnTo>
                <a:lnTo>
                  <a:pt x="2643597" y="604485"/>
                </a:lnTo>
                <a:lnTo>
                  <a:pt x="2609929" y="627184"/>
                </a:lnTo>
                <a:lnTo>
                  <a:pt x="2568702" y="635508"/>
                </a:lnTo>
                <a:lnTo>
                  <a:pt x="105918" y="635508"/>
                </a:lnTo>
                <a:lnTo>
                  <a:pt x="64690" y="627184"/>
                </a:lnTo>
                <a:lnTo>
                  <a:pt x="31022" y="604485"/>
                </a:lnTo>
                <a:lnTo>
                  <a:pt x="8323" y="570817"/>
                </a:lnTo>
                <a:lnTo>
                  <a:pt x="0" y="529590"/>
                </a:lnTo>
                <a:lnTo>
                  <a:pt x="0" y="105918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01100" y="1942591"/>
            <a:ext cx="5749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Arial"/>
                <a:cs typeface="Arial"/>
              </a:rPr>
              <a:t>Two-</a:t>
            </a:r>
            <a:r>
              <a:rPr sz="1800" b="1" dirty="0">
                <a:latin typeface="Arial"/>
                <a:cs typeface="Arial"/>
              </a:rPr>
              <a:t>way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interaction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between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soil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structure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and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SOM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t="18003"/>
          <a:stretch/>
        </p:blipFill>
        <p:spPr>
          <a:xfrm>
            <a:off x="3301100" y="2531553"/>
            <a:ext cx="5592747" cy="36204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object 8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292" rIns="0" bIns="0" rtlCol="0">
            <a:spAutoFit/>
          </a:bodyPr>
          <a:lstStyle/>
          <a:p>
            <a:pPr marL="2827020" marR="30480" indent="-1780539">
              <a:lnSpc>
                <a:spcPct val="100000"/>
              </a:lnSpc>
              <a:spcBef>
                <a:spcPts val="100"/>
              </a:spcBef>
            </a:pPr>
            <a:r>
              <a:rPr sz="1800" b="0" dirty="0">
                <a:latin typeface="Arial"/>
                <a:cs typeface="Arial"/>
              </a:rPr>
              <a:t>The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influence</a:t>
            </a:r>
            <a:r>
              <a:rPr sz="1800" b="0" spc="-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of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SOM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turnover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and</a:t>
            </a:r>
            <a:r>
              <a:rPr sz="1800" b="0" spc="-3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storage (extended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ICBM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model</a:t>
            </a:r>
            <a:r>
              <a:rPr sz="1800" b="0" spc="-15" baseline="25462" dirty="0">
                <a:latin typeface="Arial"/>
                <a:cs typeface="Arial"/>
              </a:rPr>
              <a:t>1</a:t>
            </a:r>
            <a:r>
              <a:rPr sz="1800" b="0" spc="-1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70117" y="5966024"/>
            <a:ext cx="33616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900" baseline="27777" dirty="0">
                <a:latin typeface="Arial"/>
                <a:cs typeface="Arial"/>
              </a:rPr>
              <a:t>1</a:t>
            </a:r>
            <a:r>
              <a:rPr sz="900" dirty="0">
                <a:latin typeface="Arial"/>
                <a:cs typeface="Arial"/>
              </a:rPr>
              <a:t>Andrén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Kätterer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(1997)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Ecological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Applications,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7,</a:t>
            </a:r>
            <a:r>
              <a:rPr sz="900" spc="-10" dirty="0">
                <a:latin typeface="Arial"/>
                <a:cs typeface="Arial"/>
              </a:rPr>
              <a:t> 1226-</a:t>
            </a:r>
            <a:r>
              <a:rPr sz="900" spc="-20" dirty="0">
                <a:latin typeface="Arial"/>
                <a:cs typeface="Arial"/>
              </a:rPr>
              <a:t>1236</a:t>
            </a:r>
            <a:endParaRPr sz="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 dirty="0">
              <a:latin typeface="Arial"/>
              <a:cs typeface="Arial"/>
            </a:endParaRPr>
          </a:p>
          <a:p>
            <a:pPr marL="8255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Meurer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(2020)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Biogeosciences,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17(20),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5025-</a:t>
            </a:r>
            <a:r>
              <a:rPr sz="900" spc="-20" dirty="0">
                <a:latin typeface="Arial"/>
                <a:cs typeface="Arial"/>
              </a:rPr>
              <a:t>5042</a:t>
            </a:r>
            <a:endParaRPr sz="900" dirty="0">
              <a:latin typeface="Arial"/>
              <a:cs typeface="Arial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04800" y="1219200"/>
            <a:ext cx="8607929" cy="4450946"/>
            <a:chOff x="725264" y="1405267"/>
            <a:chExt cx="9702219" cy="4234532"/>
          </a:xfrm>
        </p:grpSpPr>
        <p:sp>
          <p:nvSpPr>
            <p:cNvPr id="84" name="Rektangel 43"/>
            <p:cNvSpPr>
              <a:spLocks noChangeAspect="1"/>
            </p:cNvSpPr>
            <p:nvPr/>
          </p:nvSpPr>
          <p:spPr>
            <a:xfrm>
              <a:off x="6839035" y="1901698"/>
              <a:ext cx="827999" cy="8280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85" name="Högerpil 5"/>
            <p:cNvSpPr/>
            <p:nvPr/>
          </p:nvSpPr>
          <p:spPr>
            <a:xfrm>
              <a:off x="1681200" y="2258280"/>
              <a:ext cx="1260000" cy="180000"/>
            </a:xfrm>
            <a:prstGeom prst="rightArrow">
              <a:avLst/>
            </a:prstGeom>
            <a:solidFill>
              <a:srgbClr val="6633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86" name="Högerpil 8"/>
            <p:cNvSpPr/>
            <p:nvPr/>
          </p:nvSpPr>
          <p:spPr>
            <a:xfrm>
              <a:off x="1681200" y="4451940"/>
              <a:ext cx="1260000" cy="530927"/>
            </a:xfrm>
            <a:prstGeom prst="rightArrow">
              <a:avLst/>
            </a:prstGeom>
            <a:solidFill>
              <a:srgbClr val="6633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87" name="Högerpil 21"/>
            <p:cNvSpPr/>
            <p:nvPr/>
          </p:nvSpPr>
          <p:spPr>
            <a:xfrm>
              <a:off x="4068000" y="1971625"/>
              <a:ext cx="2520000" cy="356400"/>
            </a:xfrm>
            <a:prstGeom prst="rightArrow">
              <a:avLst/>
            </a:prstGeom>
            <a:solidFill>
              <a:srgbClr val="99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88" name="Rektangel 39"/>
            <p:cNvSpPr>
              <a:spLocks noChangeAspect="1"/>
            </p:cNvSpPr>
            <p:nvPr/>
          </p:nvSpPr>
          <p:spPr>
            <a:xfrm>
              <a:off x="3093346" y="1929088"/>
              <a:ext cx="827999" cy="828000"/>
            </a:xfrm>
            <a:prstGeom prst="rect">
              <a:avLst/>
            </a:prstGeom>
            <a:solidFill>
              <a:srgbClr val="996600"/>
            </a:solidFill>
            <a:ln w="317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89" name="textruta 40"/>
            <p:cNvSpPr txBox="1"/>
            <p:nvPr/>
          </p:nvSpPr>
          <p:spPr>
            <a:xfrm>
              <a:off x="3120751" y="2115094"/>
              <a:ext cx="834635" cy="31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M</a:t>
              </a:r>
              <a:r>
                <a:rPr lang="en-AU" sz="1400" baseline="-25000" dirty="0">
                  <a:solidFill>
                    <a:schemeClr val="bg1"/>
                  </a:solidFill>
                </a:rPr>
                <a:t>y(</a:t>
              </a:r>
              <a:r>
                <a:rPr lang="en-AU" sz="1400" baseline="-25000" dirty="0" err="1">
                  <a:solidFill>
                    <a:schemeClr val="bg1"/>
                  </a:solidFill>
                </a:rPr>
                <a:t>mes</a:t>
              </a:r>
              <a:r>
                <a:rPr lang="en-AU" sz="1500" baseline="-250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90" name="Rektangel 41"/>
            <p:cNvSpPr>
              <a:spLocks noChangeAspect="1"/>
            </p:cNvSpPr>
            <p:nvPr/>
          </p:nvSpPr>
          <p:spPr>
            <a:xfrm>
              <a:off x="3104614" y="4317803"/>
              <a:ext cx="827999" cy="828000"/>
            </a:xfrm>
            <a:prstGeom prst="rect">
              <a:avLst/>
            </a:prstGeom>
            <a:pattFill prst="pct90">
              <a:fgClr>
                <a:srgbClr val="996600"/>
              </a:fgClr>
              <a:bgClr>
                <a:schemeClr val="bg1"/>
              </a:bgClr>
            </a:pattFill>
            <a:ln w="3175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91" name="textruta 42"/>
            <p:cNvSpPr txBox="1"/>
            <p:nvPr/>
          </p:nvSpPr>
          <p:spPr>
            <a:xfrm>
              <a:off x="3117934" y="4481740"/>
              <a:ext cx="800881" cy="31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M</a:t>
              </a:r>
              <a:r>
                <a:rPr lang="en-AU" sz="1400" baseline="-25000" dirty="0">
                  <a:solidFill>
                    <a:schemeClr val="bg1"/>
                  </a:solidFill>
                </a:rPr>
                <a:t>y(mic</a:t>
              </a:r>
              <a:r>
                <a:rPr lang="en-AU" sz="1500" baseline="-250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92" name="textruta 44"/>
            <p:cNvSpPr txBox="1">
              <a:spLocks noChangeAspect="1"/>
            </p:cNvSpPr>
            <p:nvPr/>
          </p:nvSpPr>
          <p:spPr>
            <a:xfrm>
              <a:off x="6839035" y="2092265"/>
              <a:ext cx="840143" cy="31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M</a:t>
              </a:r>
              <a:r>
                <a:rPr lang="en-AU" sz="1400" baseline="-25000" dirty="0">
                  <a:solidFill>
                    <a:schemeClr val="bg1"/>
                  </a:solidFill>
                </a:rPr>
                <a:t>o(</a:t>
              </a:r>
              <a:r>
                <a:rPr lang="en-AU" sz="1400" baseline="-25000" dirty="0" err="1">
                  <a:solidFill>
                    <a:schemeClr val="bg1"/>
                  </a:solidFill>
                </a:rPr>
                <a:t>mes</a:t>
              </a:r>
              <a:r>
                <a:rPr lang="en-AU" sz="1400" baseline="-250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93" name="Rektangel 45"/>
            <p:cNvSpPr>
              <a:spLocks noChangeAspect="1"/>
            </p:cNvSpPr>
            <p:nvPr/>
          </p:nvSpPr>
          <p:spPr>
            <a:xfrm>
              <a:off x="6816164" y="4317803"/>
              <a:ext cx="827999" cy="828000"/>
            </a:xfrm>
            <a:prstGeom prst="rect">
              <a:avLst/>
            </a:prstGeom>
            <a:pattFill prst="pct90">
              <a:fgClr>
                <a:schemeClr val="accent3">
                  <a:lumMod val="40000"/>
                  <a:lumOff val="60000"/>
                </a:schemeClr>
              </a:fgClr>
              <a:bgClr>
                <a:schemeClr val="bg1"/>
              </a:bgClr>
            </a:pattFill>
            <a:ln w="317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sp>
          <p:nvSpPr>
            <p:cNvPr id="94" name="textruta 46"/>
            <p:cNvSpPr txBox="1"/>
            <p:nvPr/>
          </p:nvSpPr>
          <p:spPr>
            <a:xfrm>
              <a:off x="6854015" y="4485776"/>
              <a:ext cx="804703" cy="31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solidFill>
                    <a:schemeClr val="bg1"/>
                  </a:solidFill>
                </a:rPr>
                <a:t>M</a:t>
              </a:r>
              <a:r>
                <a:rPr lang="en-AU" sz="1400" baseline="-25000" dirty="0">
                  <a:solidFill>
                    <a:schemeClr val="bg1"/>
                  </a:solidFill>
                </a:rPr>
                <a:t>o(mic)</a:t>
              </a:r>
            </a:p>
          </p:txBody>
        </p:sp>
        <p:cxnSp>
          <p:nvCxnSpPr>
            <p:cNvPr id="95" name="Rak koppling 47"/>
            <p:cNvCxnSpPr/>
            <p:nvPr/>
          </p:nvCxnSpPr>
          <p:spPr>
            <a:xfrm>
              <a:off x="858700" y="3555018"/>
              <a:ext cx="756000" cy="996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ak koppling 49"/>
            <p:cNvCxnSpPr/>
            <p:nvPr/>
          </p:nvCxnSpPr>
          <p:spPr>
            <a:xfrm>
              <a:off x="9252627" y="3563050"/>
              <a:ext cx="1080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ruta 51"/>
            <p:cNvSpPr txBox="1"/>
            <p:nvPr/>
          </p:nvSpPr>
          <p:spPr>
            <a:xfrm>
              <a:off x="800172" y="5337715"/>
              <a:ext cx="1988272" cy="30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300" dirty="0">
                  <a:solidFill>
                    <a:schemeClr val="accent1">
                      <a:lumMod val="50000"/>
                    </a:schemeClr>
                  </a:solidFill>
                </a:rPr>
                <a:t>OM input (roots)</a:t>
              </a:r>
              <a:endParaRPr lang="en-AU" sz="13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8" name="textruta 56"/>
            <p:cNvSpPr txBox="1"/>
            <p:nvPr/>
          </p:nvSpPr>
          <p:spPr>
            <a:xfrm>
              <a:off x="725264" y="2864225"/>
              <a:ext cx="2946804" cy="30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300" dirty="0">
                  <a:solidFill>
                    <a:schemeClr val="accent1">
                      <a:lumMod val="50000"/>
                    </a:schemeClr>
                  </a:solidFill>
                </a:rPr>
                <a:t>Mixing (tillage and bioturbation)</a:t>
              </a:r>
            </a:p>
          </p:txBody>
        </p:sp>
        <p:sp>
          <p:nvSpPr>
            <p:cNvPr id="99" name="Högerpil 22"/>
            <p:cNvSpPr/>
            <p:nvPr/>
          </p:nvSpPr>
          <p:spPr>
            <a:xfrm>
              <a:off x="4090116" y="4813395"/>
              <a:ext cx="2520000" cy="114112"/>
            </a:xfrm>
            <a:prstGeom prst="rightArrow">
              <a:avLst/>
            </a:prstGeom>
            <a:solidFill>
              <a:srgbClr val="9966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1350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7221976" y="3058440"/>
              <a:ext cx="0" cy="1080000"/>
            </a:xfrm>
            <a:prstGeom prst="straightConnector1">
              <a:avLst/>
            </a:prstGeom>
            <a:ln w="95250">
              <a:solidFill>
                <a:schemeClr val="accent2">
                  <a:lumMod val="7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ruta 51"/>
            <p:cNvSpPr txBox="1"/>
            <p:nvPr/>
          </p:nvSpPr>
          <p:spPr>
            <a:xfrm>
              <a:off x="754157" y="1405267"/>
              <a:ext cx="4551398" cy="302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300" dirty="0">
                  <a:solidFill>
                    <a:schemeClr val="accent1">
                      <a:lumMod val="50000"/>
                    </a:schemeClr>
                  </a:solidFill>
                </a:rPr>
                <a:t>OM input </a:t>
              </a:r>
              <a:r>
                <a:rPr lang="en-AU" sz="1300" dirty="0" smtClean="0">
                  <a:solidFill>
                    <a:schemeClr val="accent1">
                      <a:lumMod val="50000"/>
                    </a:schemeClr>
                  </a:solidFill>
                </a:rPr>
                <a:t>(litter </a:t>
              </a:r>
              <a:r>
                <a:rPr lang="en-AU" sz="1300" dirty="0">
                  <a:solidFill>
                    <a:schemeClr val="accent1">
                      <a:lumMod val="50000"/>
                    </a:schemeClr>
                  </a:solidFill>
                </a:rPr>
                <a:t>and roots, organic amendments)  </a:t>
              </a:r>
              <a:endParaRPr lang="en-AU" sz="1300" baseline="300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102" name="Grupp 427"/>
            <p:cNvGrpSpPr/>
            <p:nvPr/>
          </p:nvGrpSpPr>
          <p:grpSpPr>
            <a:xfrm>
              <a:off x="4390365" y="3257216"/>
              <a:ext cx="1696123" cy="595604"/>
              <a:chOff x="5862707" y="5472417"/>
              <a:chExt cx="1696123" cy="595604"/>
            </a:xfrm>
          </p:grpSpPr>
          <p:sp>
            <p:nvSpPr>
              <p:cNvPr id="129" name="Moln 446"/>
              <p:cNvSpPr/>
              <p:nvPr/>
            </p:nvSpPr>
            <p:spPr>
              <a:xfrm>
                <a:off x="5862707" y="5472417"/>
                <a:ext cx="1696123" cy="595604"/>
              </a:xfrm>
              <a:prstGeom prst="cloud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130" name="textruta 447"/>
              <p:cNvSpPr txBox="1"/>
              <p:nvPr/>
            </p:nvSpPr>
            <p:spPr>
              <a:xfrm>
                <a:off x="5994867" y="5586793"/>
                <a:ext cx="1525345" cy="3020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1300" dirty="0" err="1" smtClean="0"/>
                  <a:t>Mineralization</a:t>
                </a:r>
                <a:endParaRPr lang="sv-SE" sz="1300" dirty="0"/>
              </a:p>
            </p:txBody>
          </p:sp>
        </p:grpSp>
        <p:grpSp>
          <p:nvGrpSpPr>
            <p:cNvPr id="103" name="Grupp 429"/>
            <p:cNvGrpSpPr/>
            <p:nvPr/>
          </p:nvGrpSpPr>
          <p:grpSpPr>
            <a:xfrm>
              <a:off x="4065192" y="2512569"/>
              <a:ext cx="1093708" cy="684000"/>
              <a:chOff x="10199111" y="6829400"/>
              <a:chExt cx="958321" cy="684000"/>
            </a:xfrm>
          </p:grpSpPr>
          <p:sp>
            <p:nvSpPr>
              <p:cNvPr id="127" name="Rektangel 444"/>
              <p:cNvSpPr/>
              <p:nvPr/>
            </p:nvSpPr>
            <p:spPr>
              <a:xfrm>
                <a:off x="10199111" y="6829400"/>
                <a:ext cx="648000" cy="1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128" name="Nedåtpil 445"/>
              <p:cNvSpPr/>
              <p:nvPr/>
            </p:nvSpPr>
            <p:spPr>
              <a:xfrm>
                <a:off x="10737073" y="6829400"/>
                <a:ext cx="420359" cy="68400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</p:grpSp>
        <p:grpSp>
          <p:nvGrpSpPr>
            <p:cNvPr id="104" name="Grupp 431"/>
            <p:cNvGrpSpPr/>
            <p:nvPr/>
          </p:nvGrpSpPr>
          <p:grpSpPr>
            <a:xfrm>
              <a:off x="5379336" y="2509694"/>
              <a:ext cx="1175128" cy="686875"/>
              <a:chOff x="10482590" y="6474412"/>
              <a:chExt cx="1175128" cy="686875"/>
            </a:xfrm>
          </p:grpSpPr>
          <p:sp>
            <p:nvSpPr>
              <p:cNvPr id="125" name="Nedåtpil 442"/>
              <p:cNvSpPr/>
              <p:nvPr/>
            </p:nvSpPr>
            <p:spPr>
              <a:xfrm>
                <a:off x="10482590" y="6477287"/>
                <a:ext cx="360000" cy="68400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126" name="Rektangel 443"/>
              <p:cNvSpPr/>
              <p:nvPr/>
            </p:nvSpPr>
            <p:spPr>
              <a:xfrm>
                <a:off x="10592247" y="6474412"/>
                <a:ext cx="1065471" cy="16354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</p:grpSp>
        <p:grpSp>
          <p:nvGrpSpPr>
            <p:cNvPr id="105" name="Grupp 433"/>
            <p:cNvGrpSpPr/>
            <p:nvPr/>
          </p:nvGrpSpPr>
          <p:grpSpPr>
            <a:xfrm>
              <a:off x="4063874" y="3845880"/>
              <a:ext cx="913893" cy="633152"/>
              <a:chOff x="8254974" y="7740544"/>
              <a:chExt cx="685852" cy="735066"/>
            </a:xfrm>
          </p:grpSpPr>
          <p:sp>
            <p:nvSpPr>
              <p:cNvPr id="123" name="Rektangel 440"/>
              <p:cNvSpPr/>
              <p:nvPr/>
            </p:nvSpPr>
            <p:spPr>
              <a:xfrm>
                <a:off x="8254974" y="8403610"/>
                <a:ext cx="648000" cy="72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  <p:sp>
            <p:nvSpPr>
              <p:cNvPr id="124" name="Nedåtpil 441"/>
              <p:cNvSpPr/>
              <p:nvPr/>
            </p:nvSpPr>
            <p:spPr>
              <a:xfrm rot="10800000">
                <a:off x="8832826" y="7740544"/>
                <a:ext cx="108000" cy="720000"/>
              </a:xfrm>
              <a:prstGeom prst="downArrow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1350"/>
              </a:p>
            </p:txBody>
          </p:sp>
        </p:grpSp>
        <p:sp>
          <p:nvSpPr>
            <p:cNvPr id="106" name="Nedåtpil 437"/>
            <p:cNvSpPr/>
            <p:nvPr/>
          </p:nvSpPr>
          <p:spPr>
            <a:xfrm rot="10800000">
              <a:off x="5364000" y="3846813"/>
              <a:ext cx="103014" cy="612000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07" name="Rektangel 438"/>
            <p:cNvSpPr/>
            <p:nvPr/>
          </p:nvSpPr>
          <p:spPr>
            <a:xfrm>
              <a:off x="5400000" y="4434923"/>
              <a:ext cx="1152000" cy="466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858728" y="2125781"/>
              <a:ext cx="256875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err="1"/>
                <a:t>Mesoporous</a:t>
              </a:r>
              <a:r>
                <a:rPr lang="sv-SE" sz="1600" dirty="0"/>
                <a:t> region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858728" y="4479032"/>
              <a:ext cx="2568755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600" dirty="0" err="1"/>
                <a:t>Microporous</a:t>
              </a:r>
              <a:r>
                <a:rPr lang="sv-SE" sz="1600" dirty="0"/>
                <a:t> region</a:t>
              </a:r>
            </a:p>
          </p:txBody>
        </p:sp>
        <p:sp>
          <p:nvSpPr>
            <p:cNvPr id="110" name="Up-Down Arrow 109"/>
            <p:cNvSpPr/>
            <p:nvPr/>
          </p:nvSpPr>
          <p:spPr>
            <a:xfrm>
              <a:off x="3329880" y="3053820"/>
              <a:ext cx="435285" cy="1080000"/>
            </a:xfrm>
            <a:prstGeom prst="up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3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ectangle 110"/>
                <p:cNvSpPr/>
                <p:nvPr/>
              </p:nvSpPr>
              <p:spPr>
                <a:xfrm>
                  <a:off x="1421211" y="1801621"/>
                  <a:ext cx="1730654" cy="452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sv-SE" sz="100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𝑚𝑒𝑠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𝑚𝑒𝑠</m:t>
                                    </m:r>
                                  </m:sub>
                                </m:sSub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𝑚𝑖𝑐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1211" y="1801621"/>
                  <a:ext cx="1730654" cy="45266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ectangle 111"/>
                <p:cNvSpPr/>
                <p:nvPr/>
              </p:nvSpPr>
              <p:spPr>
                <a:xfrm>
                  <a:off x="1504467" y="4894364"/>
                  <a:ext cx="1388399" cy="452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𝑚𝑖𝑐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𝑚𝑒𝑠</m:t>
                                    </m:r>
                                  </m:sub>
                                </m:sSub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𝑚𝑖𝑐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4467" y="4894364"/>
                  <a:ext cx="1388399" cy="45266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Rectangle 112"/>
                <p:cNvSpPr/>
                <p:nvPr/>
              </p:nvSpPr>
              <p:spPr>
                <a:xfrm>
                  <a:off x="4768850" y="1799576"/>
                  <a:ext cx="1032693" cy="2696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sv-SE" sz="1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𝑚𝑒𝑠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8850" y="1799576"/>
                  <a:ext cx="1032693" cy="2696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5305555" y="2258280"/>
                  <a:ext cx="1433689" cy="2696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sv-SE" sz="1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sv-SE" sz="1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sub>
                        </m:sSub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𝑚𝑒𝑠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5555" y="2258280"/>
                  <a:ext cx="1433689" cy="26969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Rectangle 114"/>
                <p:cNvSpPr/>
                <p:nvPr/>
              </p:nvSpPr>
              <p:spPr>
                <a:xfrm>
                  <a:off x="3900507" y="2267699"/>
                  <a:ext cx="1426090" cy="2696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sv-SE" sz="10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sv-SE" sz="1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𝑚𝑒𝑠</m:t>
                            </m:r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507" y="2267699"/>
                  <a:ext cx="1426090" cy="2696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Rectangle 115"/>
                <p:cNvSpPr/>
                <p:nvPr/>
              </p:nvSpPr>
              <p:spPr>
                <a:xfrm>
                  <a:off x="5276518" y="4510003"/>
                  <a:ext cx="1608692" cy="252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sv-SE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90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sv-SE" sz="9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sv-SE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sub>
                            </m:sSub>
                            <m:r>
                              <a:rPr lang="sv-SE" sz="9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sv-SE" sz="900" i="1">
                                <a:latin typeface="Cambria Math" panose="02040503050406030204" pitchFamily="18" charset="0"/>
                              </a:rPr>
                              <m:t>𝑝𝑟𝑜𝑡</m:t>
                            </m:r>
                          </m:sub>
                        </m:sSub>
                        <m:sSub>
                          <m:sSubPr>
                            <m:ctrlPr>
                              <a:rPr lang="sv-SE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sv-SE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sv-SE" sz="9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𝑚𝑖𝑐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sv-SE" sz="900" dirty="0"/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6518" y="4510003"/>
                  <a:ext cx="1608692" cy="252201"/>
                </a:xfrm>
                <a:prstGeom prst="rect">
                  <a:avLst/>
                </a:prstGeom>
                <a:blipFill>
                  <a:blip r:embed="rId7"/>
                  <a:stretch>
                    <a:fillRect t="-35000" r="-9910" b="-95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Rectangle 116"/>
                <p:cNvSpPr/>
                <p:nvPr/>
              </p:nvSpPr>
              <p:spPr>
                <a:xfrm>
                  <a:off x="4798063" y="4924889"/>
                  <a:ext cx="1349037" cy="26969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  <m:r>
                              <a:rPr lang="sv-SE" sz="1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10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v-SE" sz="1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𝑝𝑟𝑜𝑡</m:t>
                            </m:r>
                          </m:sub>
                        </m:sSub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10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1000" i="1">
                                    <a:latin typeface="Cambria Math" panose="02040503050406030204" pitchFamily="18" charset="0"/>
                                  </a:rPr>
                                  <m:t>𝑚𝑖𝑐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98063" y="4924889"/>
                  <a:ext cx="1349037" cy="269691"/>
                </a:xfrm>
                <a:prstGeom prst="rect">
                  <a:avLst/>
                </a:prstGeom>
                <a:blipFill>
                  <a:blip r:embed="rId8"/>
                  <a:stretch>
                    <a:fillRect t="-37209" r="-12299" b="-93023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Rectangle 117"/>
                <p:cNvSpPr/>
                <p:nvPr/>
              </p:nvSpPr>
              <p:spPr>
                <a:xfrm>
                  <a:off x="3900507" y="4523973"/>
                  <a:ext cx="1593037" cy="25220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sv-SE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</m:d>
                            <m:r>
                              <a:rPr lang="sv-SE" sz="9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sv-SE" sz="9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sub>
                            </m:sSub>
                            <m:r>
                              <a:rPr lang="sv-SE" sz="9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sv-SE" sz="900" i="1">
                                <a:latin typeface="Cambria Math" panose="02040503050406030204" pitchFamily="18" charset="0"/>
                              </a:rPr>
                              <m:t>𝑝𝑟𝑜𝑡</m:t>
                            </m:r>
                          </m:sub>
                        </m:sSub>
                        <m:sSub>
                          <m:sSubPr>
                            <m:ctrlPr>
                              <a:rPr lang="sv-SE" sz="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9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d>
                              <m:dPr>
                                <m:begChr m:val=""/>
                                <m:ctrlPr>
                                  <a:rPr lang="sv-SE" sz="9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  <m:r>
                                  <a:rPr lang="sv-SE" sz="90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v-SE" sz="900" i="1">
                                    <a:latin typeface="Cambria Math" panose="02040503050406030204" pitchFamily="18" charset="0"/>
                                  </a:rPr>
                                  <m:t>𝑚𝑖𝑐</m:t>
                                </m:r>
                              </m:e>
                            </m:d>
                          </m:sub>
                        </m:sSub>
                      </m:oMath>
                    </m:oMathPara>
                  </a14:m>
                  <a:endParaRPr lang="sv-SE" sz="900" dirty="0"/>
                </a:p>
              </p:txBody>
            </p:sp>
          </mc:Choice>
          <mc:Fallback xmlns="">
            <p:sp>
              <p:nvSpPr>
                <p:cNvPr id="53" name="Rectangle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507" y="4523973"/>
                  <a:ext cx="1593037" cy="252201"/>
                </a:xfrm>
                <a:prstGeom prst="rect">
                  <a:avLst/>
                </a:prstGeom>
                <a:blipFill>
                  <a:blip r:embed="rId9"/>
                  <a:stretch>
                    <a:fillRect t="-35000" r="-9955" b="-95000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>
                <a:xfrm>
                  <a:off x="1549300" y="3312000"/>
                  <a:ext cx="1949426" cy="452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𝑡𝑖𝑙𝑙</m:t>
                            </m:r>
                          </m:sub>
                        </m:sSub>
                        <m:d>
                          <m:d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d>
                                      <m:dPr>
                                        <m:begChr m:val=""/>
                                        <m:ctrlP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sv-SE" sz="1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𝑚𝑖𝑐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d>
                                      <m:dPr>
                                        <m:begChr m:val=""/>
                                        <m:ctrlP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𝑌</m:t>
                                        </m:r>
                                        <m:r>
                                          <a:rPr lang="sv-SE" sz="1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𝑚𝑒𝑠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9300" y="3312000"/>
                  <a:ext cx="1949426" cy="452663"/>
                </a:xfrm>
                <a:prstGeom prst="rect">
                  <a:avLst/>
                </a:prstGeom>
                <a:blipFill>
                  <a:blip r:embed="rId10"/>
                  <a:stretch>
                    <a:fillRect t="-23611" r="-3333" b="-13889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0" name="Rak koppling 49"/>
            <p:cNvCxnSpPr/>
            <p:nvPr/>
          </p:nvCxnSpPr>
          <p:spPr>
            <a:xfrm>
              <a:off x="6178116" y="3564000"/>
              <a:ext cx="828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ak koppling 49"/>
            <p:cNvCxnSpPr/>
            <p:nvPr/>
          </p:nvCxnSpPr>
          <p:spPr>
            <a:xfrm>
              <a:off x="3765165" y="3564000"/>
              <a:ext cx="612000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Rectangle 121"/>
                <p:cNvSpPr/>
                <p:nvPr/>
              </p:nvSpPr>
              <p:spPr>
                <a:xfrm>
                  <a:off x="7283595" y="3312000"/>
                  <a:ext cx="1969032" cy="45266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sv-SE" sz="1000" i="1">
                                <a:latin typeface="Cambria Math" panose="02040503050406030204" pitchFamily="18" charset="0"/>
                              </a:rPr>
                              <m:t>𝑡𝑖𝑙𝑙</m:t>
                            </m:r>
                          </m:sub>
                        </m:sSub>
                        <m:d>
                          <m:dPr>
                            <m:ctrlPr>
                              <a:rPr lang="sv-SE" sz="1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sv-SE" sz="1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d>
                                      <m:dPr>
                                        <m:begChr m:val=""/>
                                        <m:ctrlP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r>
                                          <a:rPr lang="sv-SE" sz="1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𝑚𝑖𝑐</m:t>
                                        </m:r>
                                      </m:e>
                                    </m:d>
                                  </m:sub>
                                </m:sSub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sv-SE" sz="10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d>
                                      <m:dPr>
                                        <m:begChr m:val=""/>
                                        <m:ctrlP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𝑂</m:t>
                                        </m:r>
                                        <m:r>
                                          <a:rPr lang="sv-SE" sz="100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sv-SE" sz="1000" i="1">
                                            <a:latin typeface="Cambria Math" panose="02040503050406030204" pitchFamily="18" charset="0"/>
                                          </a:rPr>
                                          <m:t>𝑚𝑒𝑠</m:t>
                                        </m:r>
                                      </m:e>
                                    </m:d>
                                  </m:sub>
                                </m:sSub>
                              </m:num>
                              <m:den>
                                <m:r>
                                  <a:rPr lang="sv-SE" sz="10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sv-SE" sz="10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3595" y="3312000"/>
                  <a:ext cx="1969032" cy="452663"/>
                </a:xfrm>
                <a:prstGeom prst="rect">
                  <a:avLst/>
                </a:prstGeom>
                <a:blipFill>
                  <a:blip r:embed="rId11"/>
                  <a:stretch>
                    <a:fillRect t="-23611" r="-3663" b="-13889"/>
                  </a:stretch>
                </a:blipFill>
              </p:spPr>
              <p:txBody>
                <a:bodyPr/>
                <a:lstStyle/>
                <a:p>
                  <a:r>
                    <a:rPr lang="sv-S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0300" y="2613660"/>
            <a:ext cx="2718802" cy="27172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3619" y="2340478"/>
            <a:ext cx="229425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spc="-20" dirty="0">
                <a:latin typeface="Arial"/>
                <a:cs typeface="Arial"/>
              </a:rPr>
              <a:t>RAM-</a:t>
            </a:r>
            <a:r>
              <a:rPr sz="1350" b="1" dirty="0">
                <a:latin typeface="Arial"/>
                <a:cs typeface="Arial"/>
              </a:rPr>
              <a:t>56</a:t>
            </a:r>
            <a:r>
              <a:rPr sz="1350" b="1" spc="10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Organic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dirty="0">
                <a:latin typeface="Arial"/>
                <a:cs typeface="Arial"/>
              </a:rPr>
              <a:t>matter</a:t>
            </a:r>
            <a:r>
              <a:rPr sz="1350" b="1" spc="-25" dirty="0">
                <a:latin typeface="Arial"/>
                <a:cs typeface="Arial"/>
              </a:rPr>
              <a:t> </a:t>
            </a:r>
            <a:r>
              <a:rPr sz="1350" b="1" spc="-20" dirty="0">
                <a:latin typeface="Arial"/>
                <a:cs typeface="Arial"/>
              </a:rPr>
              <a:t>trial</a:t>
            </a:r>
            <a:endParaRPr sz="13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781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Calibri"/>
                <a:cs typeface="Calibri"/>
              </a:rPr>
              <a:t>Application</a:t>
            </a:r>
            <a:r>
              <a:rPr sz="3000" b="0" spc="-5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to</a:t>
            </a:r>
            <a:r>
              <a:rPr sz="3000" b="0" spc="-5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the</a:t>
            </a:r>
            <a:r>
              <a:rPr sz="3000" b="0" spc="-4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Ultuna</a:t>
            </a:r>
            <a:r>
              <a:rPr sz="3000" b="0" spc="-3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long-</a:t>
            </a:r>
            <a:r>
              <a:rPr sz="3000" b="0" dirty="0">
                <a:latin typeface="Calibri"/>
                <a:cs typeface="Calibri"/>
              </a:rPr>
              <a:t>term</a:t>
            </a:r>
            <a:r>
              <a:rPr sz="3000" b="0" spc="-4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”frame”</a:t>
            </a:r>
            <a:r>
              <a:rPr sz="3000" b="0" spc="-6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trial</a:t>
            </a:r>
            <a:endParaRPr sz="3000">
              <a:latin typeface="Calibri"/>
              <a:cs typeface="Calibri"/>
            </a:endParaRPr>
          </a:p>
        </p:txBody>
      </p:sp>
      <p:graphicFrame>
        <p:nvGraphicFramePr>
          <p:cNvPr id="6" name="Tabel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36632"/>
              </p:ext>
            </p:extLst>
          </p:nvPr>
        </p:nvGraphicFramePr>
        <p:xfrm>
          <a:off x="4495800" y="1752600"/>
          <a:ext cx="4048443" cy="3970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535">
                  <a:extLst>
                    <a:ext uri="{9D8B030D-6E8A-4147-A177-3AD203B41FA5}">
                      <a16:colId xmlns:a16="http://schemas.microsoft.com/office/drawing/2014/main" val="197731315"/>
                    </a:ext>
                  </a:extLst>
                </a:gridCol>
                <a:gridCol w="1391285">
                  <a:extLst>
                    <a:ext uri="{9D8B030D-6E8A-4147-A177-3AD203B41FA5}">
                      <a16:colId xmlns:a16="http://schemas.microsoft.com/office/drawing/2014/main" val="3533261970"/>
                    </a:ext>
                  </a:extLst>
                </a:gridCol>
                <a:gridCol w="1424623">
                  <a:extLst>
                    <a:ext uri="{9D8B030D-6E8A-4147-A177-3AD203B41FA5}">
                      <a16:colId xmlns:a16="http://schemas.microsoft.com/office/drawing/2014/main" val="367915836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sv-SE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endParaRPr lang="sv-S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Mineral </a:t>
                      </a:r>
                      <a:r>
                        <a:rPr lang="sv-SE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fertilizer</a:t>
                      </a:r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[kg N ha</a:t>
                      </a:r>
                      <a:r>
                        <a:rPr lang="sv-SE" sz="1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yr</a:t>
                      </a:r>
                      <a:r>
                        <a:rPr lang="sv-SE" sz="1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lang="sv-S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Organic</a:t>
                      </a:r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material </a:t>
                      </a:r>
                    </a:p>
                    <a:p>
                      <a:pPr algn="ctr"/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[t C ha</a:t>
                      </a:r>
                      <a:r>
                        <a:rPr lang="sv-SE" sz="1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r>
                        <a:rPr lang="sv-SE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 *</a:t>
                      </a:r>
                      <a:endParaRPr lang="sv-S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2258340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bare </a:t>
                      </a:r>
                      <a:r>
                        <a:rPr lang="sv-S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fallow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(A)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07962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no-N (B)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2710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Ca(NO</a:t>
                      </a:r>
                      <a:r>
                        <a:rPr lang="sv-SE" sz="1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sv-SE" sz="1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(C)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863343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(NH</a:t>
                      </a:r>
                      <a:r>
                        <a:rPr lang="sv-SE" sz="1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sv-SE" sz="1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</a:t>
                      </a:r>
                      <a:r>
                        <a:rPr lang="sv-SE" sz="1000" baseline="-25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(D)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000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kkv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(E)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311772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(F)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14269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straw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20940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</a:t>
                      </a:r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manure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(H)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05407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peat</a:t>
                      </a:r>
                      <a:r>
                        <a:rPr lang="sv-SE" sz="10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(I)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45671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</a:t>
                      </a:r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manure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(J)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7718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animal </a:t>
                      </a:r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manure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186415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dust (L)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510836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peat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(M)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6319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saw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dust (N)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5915861"/>
                  </a:ext>
                </a:extLst>
              </a:tr>
              <a:tr h="217170">
                <a:tc>
                  <a:txBody>
                    <a:bodyPr/>
                    <a:lstStyle/>
                    <a:p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sewage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sludge</a:t>
                      </a:r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(O)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sv-S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9032329"/>
                  </a:ext>
                </a:extLst>
              </a:tr>
              <a:tr h="217170">
                <a:tc gridSpan="3">
                  <a:txBody>
                    <a:bodyPr/>
                    <a:lstStyle/>
                    <a:p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 </a:t>
                      </a:r>
                      <a:r>
                        <a:rPr lang="sv-S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applied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</a:t>
                      </a:r>
                      <a:r>
                        <a:rPr lang="sv-SE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sv-S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335319"/>
                  </a:ext>
                </a:extLst>
              </a:tr>
            </a:tbl>
          </a:graphicData>
        </a:graphic>
      </p:graphicFrame>
      <p:sp>
        <p:nvSpPr>
          <p:cNvPr id="7" name="Rektangel 10"/>
          <p:cNvSpPr/>
          <p:nvPr/>
        </p:nvSpPr>
        <p:spPr>
          <a:xfrm>
            <a:off x="4455832" y="3704480"/>
            <a:ext cx="4148043" cy="284480"/>
          </a:xfrm>
          <a:prstGeom prst="rect">
            <a:avLst/>
          </a:prstGeom>
          <a:noFill/>
          <a:ln w="28575">
            <a:solidFill>
              <a:srgbClr val="00614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8" name="Rektangel 12"/>
          <p:cNvSpPr/>
          <p:nvPr/>
        </p:nvSpPr>
        <p:spPr>
          <a:xfrm>
            <a:off x="4446976" y="2146344"/>
            <a:ext cx="4148043" cy="314364"/>
          </a:xfrm>
          <a:prstGeom prst="rect">
            <a:avLst/>
          </a:prstGeom>
          <a:noFill/>
          <a:ln w="28575">
            <a:solidFill>
              <a:srgbClr val="69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9" name="Rektangel 14"/>
          <p:cNvSpPr/>
          <p:nvPr/>
        </p:nvSpPr>
        <p:spPr>
          <a:xfrm>
            <a:off x="4455832" y="4131078"/>
            <a:ext cx="4148043" cy="314364"/>
          </a:xfrm>
          <a:prstGeom prst="rect">
            <a:avLst/>
          </a:prstGeom>
          <a:noFill/>
          <a:ln w="28575">
            <a:solidFill>
              <a:srgbClr val="690A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5558577"/>
            <a:ext cx="7018020" cy="981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495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Meurer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(2020)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Biogeosciences,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17(20),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5025-</a:t>
            </a:r>
            <a:r>
              <a:rPr sz="1000" spc="-20" dirty="0">
                <a:latin typeface="Arial"/>
                <a:cs typeface="Arial"/>
              </a:rPr>
              <a:t>5042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9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Data</a:t>
            </a:r>
            <a:r>
              <a:rPr sz="9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900" u="sng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from: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Kirchmann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al.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(1994)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Dept.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Sciences,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Reports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Dissertations</a:t>
            </a:r>
            <a:r>
              <a:rPr sz="900" spc="-4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17,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Swedish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University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 Agricultural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Sciences,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Uppsala,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Sweden. </a:t>
            </a:r>
            <a:r>
              <a:rPr sz="900" dirty="0">
                <a:latin typeface="Arial"/>
                <a:cs typeface="Arial"/>
              </a:rPr>
              <a:t>Gerzabek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et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(1997)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European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Journal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Science,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48,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273-</a:t>
            </a:r>
            <a:r>
              <a:rPr sz="900" spc="-20" dirty="0">
                <a:latin typeface="Arial"/>
                <a:cs typeface="Arial"/>
              </a:rPr>
              <a:t>282.</a:t>
            </a:r>
            <a:endParaRPr sz="900">
              <a:latin typeface="Arial"/>
              <a:cs typeface="Arial"/>
            </a:endParaRPr>
          </a:p>
          <a:p>
            <a:pPr marL="12700" marR="2516505">
              <a:lnSpc>
                <a:spcPct val="100000"/>
              </a:lnSpc>
            </a:pPr>
            <a:r>
              <a:rPr sz="900" dirty="0">
                <a:latin typeface="Arial"/>
                <a:cs typeface="Arial"/>
              </a:rPr>
              <a:t>Kirchmann</a:t>
            </a:r>
            <a:r>
              <a:rPr sz="900" spc="-5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&amp;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Gerzabek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(1999)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Journal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Plant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Nutrition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1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Soil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Science,</a:t>
            </a:r>
            <a:r>
              <a:rPr sz="900" spc="-4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162,</a:t>
            </a:r>
            <a:r>
              <a:rPr sz="900" spc="-10" dirty="0">
                <a:latin typeface="Arial"/>
                <a:cs typeface="Arial"/>
              </a:rPr>
              <a:t> 493-</a:t>
            </a:r>
            <a:r>
              <a:rPr sz="900" spc="-20" dirty="0">
                <a:latin typeface="Arial"/>
                <a:cs typeface="Arial"/>
              </a:rPr>
              <a:t>498. </a:t>
            </a:r>
            <a:r>
              <a:rPr sz="900" dirty="0">
                <a:latin typeface="Arial"/>
                <a:cs typeface="Arial"/>
              </a:rPr>
              <a:t>Kätterer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et</a:t>
            </a:r>
            <a:r>
              <a:rPr sz="900" spc="-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al.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(2011)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Agriculture,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Ecosystems</a:t>
            </a:r>
            <a:r>
              <a:rPr sz="900" spc="-3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1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Environment,</a:t>
            </a:r>
            <a:r>
              <a:rPr sz="900" spc="-3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141,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184-</a:t>
            </a:r>
            <a:r>
              <a:rPr sz="900" spc="-20" dirty="0">
                <a:latin typeface="Arial"/>
                <a:cs typeface="Arial"/>
              </a:rPr>
              <a:t>192.</a:t>
            </a:r>
            <a:endParaRPr sz="9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80713" y="1253055"/>
          <a:ext cx="5043169" cy="1266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0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10" dirty="0">
                          <a:latin typeface="Arial"/>
                          <a:cs typeface="Arial"/>
                        </a:rPr>
                        <a:t>Parameter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1D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10" dirty="0">
                          <a:latin typeface="Arial"/>
                          <a:cs typeface="Arial"/>
                        </a:rPr>
                        <a:t>Value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1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00" b="1" spc="-10" dirty="0">
                          <a:latin typeface="Arial"/>
                          <a:cs typeface="Arial"/>
                        </a:rPr>
                        <a:t>Variation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985">
                <a:tc>
                  <a:txBody>
                    <a:bodyPr/>
                    <a:lstStyle/>
                    <a:p>
                      <a:pPr marL="91440" marR="396240">
                        <a:lnSpc>
                          <a:spcPct val="110000"/>
                        </a:lnSpc>
                        <a:spcBef>
                          <a:spcPts val="200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baseline="24305" dirty="0">
                          <a:latin typeface="Arial"/>
                          <a:cs typeface="Arial"/>
                        </a:rPr>
                        <a:t>st</a:t>
                      </a:r>
                      <a:r>
                        <a:rPr sz="1200" spc="127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order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rate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coefficient,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dirty="0">
                          <a:latin typeface="Arial"/>
                          <a:cs typeface="Arial"/>
                        </a:rPr>
                        <a:t>k</a:t>
                      </a:r>
                      <a:r>
                        <a:rPr sz="1200" i="1" baseline="-20833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200" i="1" spc="7" baseline="-20833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(year</a:t>
                      </a:r>
                      <a:r>
                        <a:rPr sz="1200" spc="-15" baseline="2430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37" baseline="2430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OM</a:t>
                      </a:r>
                      <a:r>
                        <a:rPr sz="120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retention</a:t>
                      </a:r>
                      <a:r>
                        <a:rPr sz="12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coefficient,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0" dirty="0">
                          <a:latin typeface="Symbol"/>
                          <a:cs typeface="Symbol"/>
                        </a:rPr>
                        <a:t></a:t>
                      </a:r>
                      <a:endParaRPr sz="1200">
                        <a:latin typeface="Symbol"/>
                        <a:cs typeface="Symbol"/>
                      </a:endParaRPr>
                    </a:p>
                    <a:p>
                      <a:pPr marL="91440" marR="146050">
                        <a:lnSpc>
                          <a:spcPct val="110000"/>
                        </a:lnSpc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OM input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spin-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up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(g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cm</a:t>
                      </a:r>
                      <a:r>
                        <a:rPr sz="1200" spc="-15" baseline="2430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baseline="2430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157" baseline="243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200" spc="-15" baseline="24305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-37" baseline="2430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)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Fraction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textural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micropores,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i="1" spc="-1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200" i="1" spc="-15" baseline="-20833" dirty="0">
                          <a:latin typeface="Arial"/>
                          <a:cs typeface="Arial"/>
                        </a:rPr>
                        <a:t>text(mic)</a:t>
                      </a:r>
                      <a:endParaRPr sz="1200" baseline="-20833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1D0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0.036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0.37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0.0064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spc="-20" dirty="0">
                          <a:latin typeface="Arial"/>
                          <a:cs typeface="Arial"/>
                        </a:rPr>
                        <a:t>0.85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1D0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0.031</a:t>
                      </a:r>
                      <a:r>
                        <a:rPr sz="12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0.039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0.35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0.39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0.0061</a:t>
                      </a:r>
                      <a:r>
                        <a:rPr sz="12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0.0066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200" dirty="0">
                          <a:latin typeface="Arial"/>
                          <a:cs typeface="Arial"/>
                        </a:rPr>
                        <a:t>0.84</a:t>
                      </a:r>
                      <a:r>
                        <a:rPr sz="12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–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0.87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AF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3781" rIns="0" bIns="0" rtlCol="0">
            <a:spAutoFit/>
          </a:bodyPr>
          <a:lstStyle/>
          <a:p>
            <a:pPr marL="42672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Calibri"/>
                <a:cs typeface="Calibri"/>
              </a:rPr>
              <a:t>Application</a:t>
            </a:r>
            <a:r>
              <a:rPr sz="3000" b="0" spc="-5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to</a:t>
            </a:r>
            <a:r>
              <a:rPr sz="3000" b="0" spc="-5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the</a:t>
            </a:r>
            <a:r>
              <a:rPr sz="3000" b="0" spc="-4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Ultuna</a:t>
            </a:r>
            <a:r>
              <a:rPr sz="3000" b="0" spc="-3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long-</a:t>
            </a:r>
            <a:r>
              <a:rPr sz="3000" b="0" dirty="0">
                <a:latin typeface="Calibri"/>
                <a:cs typeface="Calibri"/>
              </a:rPr>
              <a:t>term</a:t>
            </a:r>
            <a:r>
              <a:rPr sz="3000" b="0" spc="-4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”frame”</a:t>
            </a:r>
            <a:r>
              <a:rPr sz="3000" b="0" spc="-6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trial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5081" y="3110183"/>
            <a:ext cx="8458199" cy="244243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39" y="2084323"/>
            <a:ext cx="437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Predictions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green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Calibri"/>
                <a:cs typeface="Calibri"/>
              </a:rPr>
              <a:t>Application</a:t>
            </a:r>
            <a:r>
              <a:rPr sz="3000" b="0" spc="-5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to</a:t>
            </a:r>
            <a:r>
              <a:rPr sz="3000" b="0" spc="-5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the</a:t>
            </a:r>
            <a:r>
              <a:rPr sz="3000" b="0" spc="-4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Ultuna</a:t>
            </a:r>
            <a:r>
              <a:rPr sz="3000" b="0" spc="-3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long-</a:t>
            </a:r>
            <a:r>
              <a:rPr sz="3000" b="0" dirty="0">
                <a:latin typeface="Calibri"/>
                <a:cs typeface="Calibri"/>
              </a:rPr>
              <a:t>term</a:t>
            </a:r>
            <a:r>
              <a:rPr sz="3000" b="0" spc="-4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”frame”</a:t>
            </a:r>
            <a:r>
              <a:rPr sz="3000" b="0" spc="-6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trial</a:t>
            </a:r>
            <a:endParaRPr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845" y="3195527"/>
            <a:ext cx="8458199" cy="24424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9045" y="5747081"/>
            <a:ext cx="31616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Meurer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(2020)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Biogeosciences,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17(20),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5025-</a:t>
            </a:r>
            <a:r>
              <a:rPr sz="1000" spc="-20" dirty="0">
                <a:latin typeface="Arial"/>
                <a:cs typeface="Arial"/>
              </a:rPr>
              <a:t>5042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9939" y="2084323"/>
            <a:ext cx="4379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Predictions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green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manure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treatment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latin typeface="Calibri"/>
                <a:cs typeface="Calibri"/>
              </a:rPr>
              <a:t>Application</a:t>
            </a:r>
            <a:r>
              <a:rPr sz="3000" b="0" spc="-5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to</a:t>
            </a:r>
            <a:r>
              <a:rPr sz="3000" b="0" spc="-5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the</a:t>
            </a:r>
            <a:r>
              <a:rPr sz="3000" b="0" spc="-45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Ultuna</a:t>
            </a:r>
            <a:r>
              <a:rPr sz="3000" b="0" spc="-3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long-</a:t>
            </a:r>
            <a:r>
              <a:rPr sz="3000" b="0" dirty="0">
                <a:latin typeface="Calibri"/>
                <a:cs typeface="Calibri"/>
              </a:rPr>
              <a:t>term</a:t>
            </a:r>
            <a:r>
              <a:rPr sz="3000" b="0" spc="-40" dirty="0">
                <a:latin typeface="Calibri"/>
                <a:cs typeface="Calibri"/>
              </a:rPr>
              <a:t> </a:t>
            </a:r>
            <a:r>
              <a:rPr sz="3000" b="0" dirty="0">
                <a:latin typeface="Calibri"/>
                <a:cs typeface="Calibri"/>
              </a:rPr>
              <a:t>”frame”</a:t>
            </a:r>
            <a:r>
              <a:rPr sz="3000" b="0" spc="-60" dirty="0">
                <a:latin typeface="Calibri"/>
                <a:cs typeface="Calibri"/>
              </a:rPr>
              <a:t> </a:t>
            </a:r>
            <a:r>
              <a:rPr sz="3000" b="0" spc="-10" dirty="0">
                <a:latin typeface="Calibri"/>
                <a:cs typeface="Calibri"/>
              </a:rPr>
              <a:t>trial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229" y="1556343"/>
            <a:ext cx="9062720" cy="4081779"/>
            <a:chOff x="51229" y="1556343"/>
            <a:chExt cx="9062720" cy="40817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1845" y="3195527"/>
              <a:ext cx="8458199" cy="244243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1229" y="1556343"/>
              <a:ext cx="9062720" cy="3573779"/>
            </a:xfrm>
            <a:custGeom>
              <a:avLst/>
              <a:gdLst/>
              <a:ahLst/>
              <a:cxnLst/>
              <a:rect l="l" t="t" r="r" b="b"/>
              <a:pathLst>
                <a:path w="9062720" h="3573779">
                  <a:moveTo>
                    <a:pt x="8702967" y="0"/>
                  </a:moveTo>
                  <a:lnTo>
                    <a:pt x="0" y="2036864"/>
                  </a:lnTo>
                  <a:lnTo>
                    <a:pt x="359651" y="3573564"/>
                  </a:lnTo>
                  <a:lnTo>
                    <a:pt x="9062631" y="1536700"/>
                  </a:lnTo>
                  <a:lnTo>
                    <a:pt x="8702967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68616" y="3601556"/>
            <a:ext cx="387350" cy="242570"/>
          </a:xfrm>
          <a:custGeom>
            <a:avLst/>
            <a:gdLst/>
            <a:ahLst/>
            <a:cxnLst/>
            <a:rect l="l" t="t" r="r" b="b"/>
            <a:pathLst>
              <a:path w="387350" h="242570">
                <a:moveTo>
                  <a:pt x="31631" y="192227"/>
                </a:moveTo>
                <a:lnTo>
                  <a:pt x="11108" y="198958"/>
                </a:lnTo>
                <a:lnTo>
                  <a:pt x="13775" y="206980"/>
                </a:lnTo>
                <a:lnTo>
                  <a:pt x="17379" y="214325"/>
                </a:lnTo>
                <a:lnTo>
                  <a:pt x="48058" y="239256"/>
                </a:lnTo>
                <a:lnTo>
                  <a:pt x="65058" y="242285"/>
                </a:lnTo>
                <a:lnTo>
                  <a:pt x="74624" y="242233"/>
                </a:lnTo>
                <a:lnTo>
                  <a:pt x="112635" y="233352"/>
                </a:lnTo>
                <a:lnTo>
                  <a:pt x="130833" y="221253"/>
                </a:lnTo>
                <a:lnTo>
                  <a:pt x="76368" y="221253"/>
                </a:lnTo>
                <a:lnTo>
                  <a:pt x="69743" y="221162"/>
                </a:lnTo>
                <a:lnTo>
                  <a:pt x="34590" y="200380"/>
                </a:lnTo>
                <a:lnTo>
                  <a:pt x="31631" y="192227"/>
                </a:lnTo>
                <a:close/>
              </a:path>
              <a:path w="387350" h="242570">
                <a:moveTo>
                  <a:pt x="67175" y="64252"/>
                </a:moveTo>
                <a:lnTo>
                  <a:pt x="26341" y="75621"/>
                </a:lnTo>
                <a:lnTo>
                  <a:pt x="824" y="107860"/>
                </a:lnTo>
                <a:lnTo>
                  <a:pt x="0" y="120581"/>
                </a:lnTo>
                <a:lnTo>
                  <a:pt x="1011" y="126936"/>
                </a:lnTo>
                <a:lnTo>
                  <a:pt x="33371" y="157886"/>
                </a:lnTo>
                <a:lnTo>
                  <a:pt x="79366" y="160905"/>
                </a:lnTo>
                <a:lnTo>
                  <a:pt x="88383" y="161143"/>
                </a:lnTo>
                <a:lnTo>
                  <a:pt x="124024" y="175793"/>
                </a:lnTo>
                <a:lnTo>
                  <a:pt x="126475" y="186245"/>
                </a:lnTo>
                <a:lnTo>
                  <a:pt x="126005" y="191401"/>
                </a:lnTo>
                <a:lnTo>
                  <a:pt x="90254" y="219316"/>
                </a:lnTo>
                <a:lnTo>
                  <a:pt x="76368" y="221253"/>
                </a:lnTo>
                <a:lnTo>
                  <a:pt x="130833" y="221253"/>
                </a:lnTo>
                <a:lnTo>
                  <a:pt x="147358" y="187675"/>
                </a:lnTo>
                <a:lnTo>
                  <a:pt x="147298" y="180931"/>
                </a:lnTo>
                <a:lnTo>
                  <a:pt x="122547" y="144606"/>
                </a:lnTo>
                <a:lnTo>
                  <a:pt x="81538" y="137969"/>
                </a:lnTo>
                <a:lnTo>
                  <a:pt x="68372" y="137922"/>
                </a:lnTo>
                <a:lnTo>
                  <a:pt x="55411" y="137743"/>
                </a:lnTo>
                <a:lnTo>
                  <a:pt x="20442" y="113499"/>
                </a:lnTo>
                <a:lnTo>
                  <a:pt x="22131" y="106845"/>
                </a:lnTo>
                <a:lnTo>
                  <a:pt x="54758" y="86220"/>
                </a:lnTo>
                <a:lnTo>
                  <a:pt x="72220" y="84280"/>
                </a:lnTo>
                <a:lnTo>
                  <a:pt x="115355" y="84280"/>
                </a:lnTo>
                <a:lnTo>
                  <a:pt x="114450" y="82963"/>
                </a:lnTo>
                <a:lnTo>
                  <a:pt x="75569" y="64268"/>
                </a:lnTo>
                <a:lnTo>
                  <a:pt x="67175" y="64252"/>
                </a:lnTo>
                <a:close/>
              </a:path>
              <a:path w="387350" h="242570">
                <a:moveTo>
                  <a:pt x="115355" y="84280"/>
                </a:moveTo>
                <a:lnTo>
                  <a:pt x="72220" y="84280"/>
                </a:lnTo>
                <a:lnTo>
                  <a:pt x="79536" y="85245"/>
                </a:lnTo>
                <a:lnTo>
                  <a:pt x="85911" y="87503"/>
                </a:lnTo>
                <a:lnTo>
                  <a:pt x="91417" y="91015"/>
                </a:lnTo>
                <a:lnTo>
                  <a:pt x="96125" y="95740"/>
                </a:lnTo>
                <a:lnTo>
                  <a:pt x="100038" y="101677"/>
                </a:lnTo>
                <a:lnTo>
                  <a:pt x="103157" y="108826"/>
                </a:lnTo>
                <a:lnTo>
                  <a:pt x="124074" y="102247"/>
                </a:lnTo>
                <a:lnTo>
                  <a:pt x="121665" y="95222"/>
                </a:lnTo>
                <a:lnTo>
                  <a:pt x="118456" y="88795"/>
                </a:lnTo>
                <a:lnTo>
                  <a:pt x="115355" y="84280"/>
                </a:lnTo>
                <a:close/>
              </a:path>
              <a:path w="387350" h="242570">
                <a:moveTo>
                  <a:pt x="216909" y="77613"/>
                </a:moveTo>
                <a:lnTo>
                  <a:pt x="176516" y="93994"/>
                </a:lnTo>
                <a:lnTo>
                  <a:pt x="160047" y="140218"/>
                </a:lnTo>
                <a:lnTo>
                  <a:pt x="162568" y="156260"/>
                </a:lnTo>
                <a:lnTo>
                  <a:pt x="180329" y="192270"/>
                </a:lnTo>
                <a:lnTo>
                  <a:pt x="222053" y="208280"/>
                </a:lnTo>
                <a:lnTo>
                  <a:pt x="234450" y="206463"/>
                </a:lnTo>
                <a:lnTo>
                  <a:pt x="263639" y="190521"/>
                </a:lnTo>
                <a:lnTo>
                  <a:pt x="222910" y="190521"/>
                </a:lnTo>
                <a:lnTo>
                  <a:pt x="215662" y="189918"/>
                </a:lnTo>
                <a:lnTo>
                  <a:pt x="186937" y="162102"/>
                </a:lnTo>
                <a:lnTo>
                  <a:pt x="181510" y="130305"/>
                </a:lnTo>
                <a:lnTo>
                  <a:pt x="182825" y="121568"/>
                </a:lnTo>
                <a:lnTo>
                  <a:pt x="216164" y="95460"/>
                </a:lnTo>
                <a:lnTo>
                  <a:pt x="260084" y="95460"/>
                </a:lnTo>
                <a:lnTo>
                  <a:pt x="258603" y="93590"/>
                </a:lnTo>
                <a:lnTo>
                  <a:pt x="249538" y="86220"/>
                </a:lnTo>
                <a:lnTo>
                  <a:pt x="239322" y="81028"/>
                </a:lnTo>
                <a:lnTo>
                  <a:pt x="228446" y="78160"/>
                </a:lnTo>
                <a:lnTo>
                  <a:pt x="216909" y="77613"/>
                </a:lnTo>
                <a:close/>
              </a:path>
              <a:path w="387350" h="242570">
                <a:moveTo>
                  <a:pt x="260084" y="95460"/>
                </a:moveTo>
                <a:lnTo>
                  <a:pt x="216164" y="95460"/>
                </a:lnTo>
                <a:lnTo>
                  <a:pt x="223353" y="96075"/>
                </a:lnTo>
                <a:lnTo>
                  <a:pt x="230261" y="98290"/>
                </a:lnTo>
                <a:lnTo>
                  <a:pt x="255126" y="133870"/>
                </a:lnTo>
                <a:lnTo>
                  <a:pt x="257466" y="155336"/>
                </a:lnTo>
                <a:lnTo>
                  <a:pt x="256186" y="164220"/>
                </a:lnTo>
                <a:lnTo>
                  <a:pt x="222910" y="190521"/>
                </a:lnTo>
                <a:lnTo>
                  <a:pt x="263639" y="190521"/>
                </a:lnTo>
                <a:lnTo>
                  <a:pt x="279211" y="149264"/>
                </a:lnTo>
                <a:lnTo>
                  <a:pt x="278225" y="139100"/>
                </a:lnTo>
                <a:lnTo>
                  <a:pt x="276068" y="127889"/>
                </a:lnTo>
                <a:lnTo>
                  <a:pt x="271867" y="114425"/>
                </a:lnTo>
                <a:lnTo>
                  <a:pt x="266046" y="102992"/>
                </a:lnTo>
                <a:lnTo>
                  <a:pt x="260084" y="95460"/>
                </a:lnTo>
                <a:close/>
              </a:path>
              <a:path w="387350" h="242570">
                <a:moveTo>
                  <a:pt x="296490" y="12014"/>
                </a:moveTo>
                <a:lnTo>
                  <a:pt x="275877" y="16840"/>
                </a:lnTo>
                <a:lnTo>
                  <a:pt x="281427" y="40538"/>
                </a:lnTo>
                <a:lnTo>
                  <a:pt x="302027" y="35712"/>
                </a:lnTo>
                <a:lnTo>
                  <a:pt x="296490" y="12014"/>
                </a:lnTo>
                <a:close/>
              </a:path>
              <a:path w="387350" h="242570">
                <a:moveTo>
                  <a:pt x="307310" y="58267"/>
                </a:moveTo>
                <a:lnTo>
                  <a:pt x="286698" y="63093"/>
                </a:lnTo>
                <a:lnTo>
                  <a:pt x="315159" y="184670"/>
                </a:lnTo>
                <a:lnTo>
                  <a:pt x="335758" y="179844"/>
                </a:lnTo>
                <a:lnTo>
                  <a:pt x="307310" y="58267"/>
                </a:lnTo>
                <a:close/>
              </a:path>
              <a:path w="387350" h="242570">
                <a:moveTo>
                  <a:pt x="347848" y="0"/>
                </a:moveTo>
                <a:lnTo>
                  <a:pt x="327249" y="4826"/>
                </a:lnTo>
                <a:lnTo>
                  <a:pt x="366517" y="172643"/>
                </a:lnTo>
                <a:lnTo>
                  <a:pt x="387129" y="167830"/>
                </a:lnTo>
                <a:lnTo>
                  <a:pt x="347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7336" y="1695594"/>
            <a:ext cx="8072051" cy="277732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10856" y="3189532"/>
            <a:ext cx="6899275" cy="75405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664460" marR="5080" indent="-2623185">
              <a:lnSpc>
                <a:spcPts val="2700"/>
              </a:lnSpc>
              <a:spcBef>
                <a:spcPts val="480"/>
              </a:spcBef>
            </a:pPr>
            <a:r>
              <a:rPr sz="2550" b="1" dirty="0">
                <a:latin typeface="Arial"/>
                <a:cs typeface="Arial"/>
              </a:rPr>
              <a:t>What</a:t>
            </a:r>
            <a:r>
              <a:rPr sz="2550" b="1" spc="-7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kind</a:t>
            </a:r>
            <a:r>
              <a:rPr sz="2550" b="1" spc="-7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of</a:t>
            </a:r>
            <a:r>
              <a:rPr sz="2550" b="1" spc="-75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biological</a:t>
            </a:r>
            <a:r>
              <a:rPr sz="2550" b="1" spc="-3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agents</a:t>
            </a:r>
            <a:r>
              <a:rPr sz="2550" b="1" spc="-80" dirty="0">
                <a:latin typeface="Arial"/>
                <a:cs typeface="Arial"/>
              </a:rPr>
              <a:t> </a:t>
            </a:r>
            <a:r>
              <a:rPr sz="2550" b="1" dirty="0">
                <a:latin typeface="Arial"/>
                <a:cs typeface="Arial"/>
              </a:rPr>
              <a:t>influence</a:t>
            </a:r>
            <a:r>
              <a:rPr sz="2550" b="1" spc="-50" dirty="0">
                <a:latin typeface="Arial"/>
                <a:cs typeface="Arial"/>
              </a:rPr>
              <a:t> </a:t>
            </a:r>
            <a:r>
              <a:rPr sz="2550" b="1" spc="-20" dirty="0">
                <a:latin typeface="Arial"/>
                <a:cs typeface="Arial"/>
              </a:rPr>
              <a:t>soil </a:t>
            </a:r>
            <a:r>
              <a:rPr sz="2550" b="1" spc="-10" dirty="0">
                <a:latin typeface="Arial"/>
                <a:cs typeface="Arial"/>
              </a:rPr>
              <a:t>structure</a:t>
            </a:r>
            <a:r>
              <a:rPr sz="2550" b="1" spc="-10" dirty="0" smtClean="0">
                <a:latin typeface="Arial"/>
                <a:cs typeface="Arial"/>
              </a:rPr>
              <a:t>?</a:t>
            </a:r>
            <a:endParaRPr sz="25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40150" y="686837"/>
            <a:ext cx="506412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Biological</a:t>
            </a:r>
            <a:r>
              <a:rPr spc="-50" dirty="0"/>
              <a:t> </a:t>
            </a:r>
            <a:r>
              <a:rPr dirty="0"/>
              <a:t>agents</a:t>
            </a:r>
            <a:r>
              <a:rPr spc="-80" dirty="0"/>
              <a:t> </a:t>
            </a:r>
            <a:r>
              <a:rPr dirty="0"/>
              <a:t>and</a:t>
            </a:r>
            <a:r>
              <a:rPr spc="-85" dirty="0"/>
              <a:t> </a:t>
            </a:r>
            <a:r>
              <a:rPr spc="-10" dirty="0"/>
              <a:t>processes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55279" y="1291313"/>
            <a:ext cx="81654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marR="5080" indent="-31686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…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particularly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important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maintenance of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soil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structure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and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recovery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of </a:t>
            </a:r>
            <a:r>
              <a:rPr sz="1800" dirty="0">
                <a:latin typeface="Arial"/>
                <a:cs typeface="Arial"/>
              </a:rPr>
              <a:t>degraded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soils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(e.g.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Angers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&amp;</a:t>
            </a:r>
            <a:r>
              <a:rPr sz="1100" spc="-1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Caron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1998;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Colombi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&amp;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Keller </a:t>
            </a:r>
            <a:r>
              <a:rPr sz="1100" spc="-10" dirty="0">
                <a:latin typeface="Arial"/>
                <a:cs typeface="Arial"/>
              </a:rPr>
              <a:t>2019)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6730" y="6219918"/>
            <a:ext cx="371856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Angers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Caron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(1998)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Biogeochemistry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42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55–72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Colombi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&amp;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Keller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(2019)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Soil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and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Tillage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Research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191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156–161.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61143" y="1485286"/>
          <a:ext cx="8036558" cy="3125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8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8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dirty="0">
                          <a:solidFill>
                            <a:srgbClr val="79863C"/>
                          </a:solidFill>
                          <a:latin typeface="Arial"/>
                          <a:cs typeface="Arial"/>
                        </a:rPr>
                        <a:t>Root</a:t>
                      </a:r>
                      <a:r>
                        <a:rPr sz="1500" b="1" spc="-25" dirty="0">
                          <a:solidFill>
                            <a:srgbClr val="79863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0" dirty="0">
                          <a:solidFill>
                            <a:srgbClr val="79863C"/>
                          </a:solidFill>
                          <a:latin typeface="Arial"/>
                          <a:cs typeface="Arial"/>
                        </a:rPr>
                        <a:t>growth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26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b="1" dirty="0">
                          <a:solidFill>
                            <a:srgbClr val="8D6100"/>
                          </a:solidFill>
                          <a:latin typeface="Arial"/>
                          <a:cs typeface="Arial"/>
                        </a:rPr>
                        <a:t>Soil</a:t>
                      </a:r>
                      <a:r>
                        <a:rPr sz="1500" b="1" spc="-30" dirty="0">
                          <a:solidFill>
                            <a:srgbClr val="8D61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8D6100"/>
                          </a:solidFill>
                          <a:latin typeface="Arial"/>
                          <a:cs typeface="Arial"/>
                        </a:rPr>
                        <a:t>fauna</a:t>
                      </a:r>
                      <a:r>
                        <a:rPr sz="1500" b="1" spc="-10" dirty="0">
                          <a:solidFill>
                            <a:srgbClr val="8D6100"/>
                          </a:solidFill>
                          <a:latin typeface="Arial"/>
                          <a:cs typeface="Arial"/>
                        </a:rPr>
                        <a:t> (earthworms)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Particle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displacement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0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Compressing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pre-existing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pores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Creation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biopores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66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Supply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organic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carbon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20850" marR="377825" indent="-13354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Processing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organic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as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food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source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Increase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soil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stability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5470" marR="245110" indent="-33401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Changing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pore size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distribution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water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retention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properties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through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casts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0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Water</a:t>
                      </a:r>
                      <a:r>
                        <a:rPr sz="15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uptake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 soil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shrinkage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2990" marR="160020" indent="-8947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Displacement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5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ingested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soil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within</a:t>
                      </a:r>
                      <a:r>
                        <a:rPr sz="150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20" dirty="0">
                          <a:latin typeface="Arial"/>
                          <a:cs typeface="Arial"/>
                        </a:rPr>
                        <a:t>soil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profile</a:t>
                      </a:r>
                      <a:r>
                        <a:rPr sz="15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and</a:t>
                      </a:r>
                      <a:r>
                        <a:rPr sz="15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5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" dirty="0">
                          <a:latin typeface="Arial"/>
                          <a:cs typeface="Arial"/>
                        </a:rPr>
                        <a:t>surface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44105" y="657040"/>
            <a:ext cx="8128634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/>
              <a:t>Effects</a:t>
            </a:r>
            <a:r>
              <a:rPr sz="2500" spc="-45" dirty="0"/>
              <a:t> </a:t>
            </a:r>
            <a:r>
              <a:rPr sz="2500" dirty="0"/>
              <a:t>of</a:t>
            </a:r>
            <a:r>
              <a:rPr sz="2500" spc="-50" dirty="0"/>
              <a:t> </a:t>
            </a:r>
            <a:r>
              <a:rPr sz="2500" dirty="0"/>
              <a:t>root</a:t>
            </a:r>
            <a:r>
              <a:rPr sz="2500" spc="-35" dirty="0"/>
              <a:t> </a:t>
            </a:r>
            <a:r>
              <a:rPr sz="2500" dirty="0"/>
              <a:t>growth</a:t>
            </a:r>
            <a:r>
              <a:rPr sz="2500" spc="-55" dirty="0"/>
              <a:t> </a:t>
            </a:r>
            <a:r>
              <a:rPr sz="2500" dirty="0"/>
              <a:t>and</a:t>
            </a:r>
            <a:r>
              <a:rPr sz="2500" spc="-55" dirty="0"/>
              <a:t> </a:t>
            </a:r>
            <a:r>
              <a:rPr sz="2500" dirty="0"/>
              <a:t>soil</a:t>
            </a:r>
            <a:r>
              <a:rPr sz="2500" spc="-40" dirty="0"/>
              <a:t> </a:t>
            </a:r>
            <a:r>
              <a:rPr sz="2500" dirty="0"/>
              <a:t>fauna</a:t>
            </a:r>
            <a:r>
              <a:rPr sz="2500" spc="-45" dirty="0"/>
              <a:t> </a:t>
            </a:r>
            <a:r>
              <a:rPr sz="2500" dirty="0"/>
              <a:t>on</a:t>
            </a:r>
            <a:r>
              <a:rPr sz="2500" spc="-50" dirty="0"/>
              <a:t> </a:t>
            </a:r>
            <a:r>
              <a:rPr sz="2500" dirty="0"/>
              <a:t>soil</a:t>
            </a:r>
            <a:r>
              <a:rPr sz="2500" spc="-40" dirty="0"/>
              <a:t> </a:t>
            </a:r>
            <a:r>
              <a:rPr sz="2500" spc="-10" dirty="0"/>
              <a:t>structure</a:t>
            </a:r>
            <a:endParaRPr sz="250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0076" y="5143500"/>
            <a:ext cx="2019299" cy="124967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89532" y="4811268"/>
            <a:ext cx="2019299" cy="172973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50113" y="6422528"/>
            <a:ext cx="11887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Koestel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Schlüter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Arial"/>
                <a:cs typeface="Arial"/>
              </a:rPr>
              <a:t>(2019)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5348" y="3534155"/>
            <a:ext cx="4249420" cy="887094"/>
            <a:chOff x="3165348" y="3534155"/>
            <a:chExt cx="4249420" cy="887094"/>
          </a:xfrm>
        </p:grpSpPr>
        <p:sp>
          <p:nvSpPr>
            <p:cNvPr id="3" name="object 3"/>
            <p:cNvSpPr/>
            <p:nvPr/>
          </p:nvSpPr>
          <p:spPr>
            <a:xfrm>
              <a:off x="5312664" y="3534155"/>
              <a:ext cx="2101850" cy="885825"/>
            </a:xfrm>
            <a:custGeom>
              <a:avLst/>
              <a:gdLst/>
              <a:ahLst/>
              <a:cxnLst/>
              <a:rect l="l" t="t" r="r" b="b"/>
              <a:pathLst>
                <a:path w="2101850" h="885825">
                  <a:moveTo>
                    <a:pt x="1050798" y="0"/>
                  </a:moveTo>
                  <a:lnTo>
                    <a:pt x="984343" y="870"/>
                  </a:lnTo>
                  <a:lnTo>
                    <a:pt x="918988" y="3449"/>
                  </a:lnTo>
                  <a:lnTo>
                    <a:pt x="854853" y="7683"/>
                  </a:lnTo>
                  <a:lnTo>
                    <a:pt x="792064" y="13520"/>
                  </a:lnTo>
                  <a:lnTo>
                    <a:pt x="730742" y="20910"/>
                  </a:lnTo>
                  <a:lnTo>
                    <a:pt x="671010" y="29799"/>
                  </a:lnTo>
                  <a:lnTo>
                    <a:pt x="612993" y="40137"/>
                  </a:lnTo>
                  <a:lnTo>
                    <a:pt x="556812" y="51870"/>
                  </a:lnTo>
                  <a:lnTo>
                    <a:pt x="502592" y="64949"/>
                  </a:lnTo>
                  <a:lnTo>
                    <a:pt x="450454" y="79319"/>
                  </a:lnTo>
                  <a:lnTo>
                    <a:pt x="400523" y="94931"/>
                  </a:lnTo>
                  <a:lnTo>
                    <a:pt x="352921" y="111731"/>
                  </a:lnTo>
                  <a:lnTo>
                    <a:pt x="307771" y="129668"/>
                  </a:lnTo>
                  <a:lnTo>
                    <a:pt x="265197" y="148690"/>
                  </a:lnTo>
                  <a:lnTo>
                    <a:pt x="225322" y="168746"/>
                  </a:lnTo>
                  <a:lnTo>
                    <a:pt x="188268" y="189783"/>
                  </a:lnTo>
                  <a:lnTo>
                    <a:pt x="154158" y="211749"/>
                  </a:lnTo>
                  <a:lnTo>
                    <a:pt x="123117" y="234594"/>
                  </a:lnTo>
                  <a:lnTo>
                    <a:pt x="70730" y="282708"/>
                  </a:lnTo>
                  <a:lnTo>
                    <a:pt x="32092" y="333710"/>
                  </a:lnTo>
                  <a:lnTo>
                    <a:pt x="8187" y="387187"/>
                  </a:lnTo>
                  <a:lnTo>
                    <a:pt x="0" y="442722"/>
                  </a:lnTo>
                  <a:lnTo>
                    <a:pt x="2067" y="470720"/>
                  </a:lnTo>
                  <a:lnTo>
                    <a:pt x="18236" y="525278"/>
                  </a:lnTo>
                  <a:lnTo>
                    <a:pt x="49631" y="577569"/>
                  </a:lnTo>
                  <a:lnTo>
                    <a:pt x="95267" y="627179"/>
                  </a:lnTo>
                  <a:lnTo>
                    <a:pt x="154158" y="673694"/>
                  </a:lnTo>
                  <a:lnTo>
                    <a:pt x="188268" y="695660"/>
                  </a:lnTo>
                  <a:lnTo>
                    <a:pt x="225322" y="716697"/>
                  </a:lnTo>
                  <a:lnTo>
                    <a:pt x="265197" y="736753"/>
                  </a:lnTo>
                  <a:lnTo>
                    <a:pt x="307771" y="755775"/>
                  </a:lnTo>
                  <a:lnTo>
                    <a:pt x="352921" y="773712"/>
                  </a:lnTo>
                  <a:lnTo>
                    <a:pt x="400523" y="790512"/>
                  </a:lnTo>
                  <a:lnTo>
                    <a:pt x="450454" y="806124"/>
                  </a:lnTo>
                  <a:lnTo>
                    <a:pt x="502592" y="820494"/>
                  </a:lnTo>
                  <a:lnTo>
                    <a:pt x="556812" y="833573"/>
                  </a:lnTo>
                  <a:lnTo>
                    <a:pt x="612993" y="845306"/>
                  </a:lnTo>
                  <a:lnTo>
                    <a:pt x="671010" y="855644"/>
                  </a:lnTo>
                  <a:lnTo>
                    <a:pt x="730742" y="864533"/>
                  </a:lnTo>
                  <a:lnTo>
                    <a:pt x="792064" y="871923"/>
                  </a:lnTo>
                  <a:lnTo>
                    <a:pt x="854853" y="877760"/>
                  </a:lnTo>
                  <a:lnTo>
                    <a:pt x="918988" y="881994"/>
                  </a:lnTo>
                  <a:lnTo>
                    <a:pt x="984343" y="884573"/>
                  </a:lnTo>
                  <a:lnTo>
                    <a:pt x="1050798" y="885444"/>
                  </a:lnTo>
                  <a:lnTo>
                    <a:pt x="1117252" y="884573"/>
                  </a:lnTo>
                  <a:lnTo>
                    <a:pt x="1182607" y="881994"/>
                  </a:lnTo>
                  <a:lnTo>
                    <a:pt x="1246742" y="877760"/>
                  </a:lnTo>
                  <a:lnTo>
                    <a:pt x="1309531" y="871923"/>
                  </a:lnTo>
                  <a:lnTo>
                    <a:pt x="1370853" y="864533"/>
                  </a:lnTo>
                  <a:lnTo>
                    <a:pt x="1430585" y="855644"/>
                  </a:lnTo>
                  <a:lnTo>
                    <a:pt x="1488602" y="845306"/>
                  </a:lnTo>
                  <a:lnTo>
                    <a:pt x="1544783" y="833573"/>
                  </a:lnTo>
                  <a:lnTo>
                    <a:pt x="1599003" y="820494"/>
                  </a:lnTo>
                  <a:lnTo>
                    <a:pt x="1651141" y="806124"/>
                  </a:lnTo>
                  <a:lnTo>
                    <a:pt x="1701072" y="790512"/>
                  </a:lnTo>
                  <a:lnTo>
                    <a:pt x="1748674" y="773712"/>
                  </a:lnTo>
                  <a:lnTo>
                    <a:pt x="1793824" y="755775"/>
                  </a:lnTo>
                  <a:lnTo>
                    <a:pt x="1836398" y="736753"/>
                  </a:lnTo>
                  <a:lnTo>
                    <a:pt x="1876273" y="716697"/>
                  </a:lnTo>
                  <a:lnTo>
                    <a:pt x="1913327" y="695660"/>
                  </a:lnTo>
                  <a:lnTo>
                    <a:pt x="1947437" y="673694"/>
                  </a:lnTo>
                  <a:lnTo>
                    <a:pt x="1978478" y="650849"/>
                  </a:lnTo>
                  <a:lnTo>
                    <a:pt x="2030865" y="602735"/>
                  </a:lnTo>
                  <a:lnTo>
                    <a:pt x="2069503" y="551733"/>
                  </a:lnTo>
                  <a:lnTo>
                    <a:pt x="2093408" y="498256"/>
                  </a:lnTo>
                  <a:lnTo>
                    <a:pt x="2101596" y="442722"/>
                  </a:lnTo>
                  <a:lnTo>
                    <a:pt x="2099528" y="414723"/>
                  </a:lnTo>
                  <a:lnTo>
                    <a:pt x="2083359" y="360165"/>
                  </a:lnTo>
                  <a:lnTo>
                    <a:pt x="2051964" y="307874"/>
                  </a:lnTo>
                  <a:lnTo>
                    <a:pt x="2006328" y="258264"/>
                  </a:lnTo>
                  <a:lnTo>
                    <a:pt x="1947437" y="211749"/>
                  </a:lnTo>
                  <a:lnTo>
                    <a:pt x="1913327" y="189783"/>
                  </a:lnTo>
                  <a:lnTo>
                    <a:pt x="1876273" y="168746"/>
                  </a:lnTo>
                  <a:lnTo>
                    <a:pt x="1836398" y="148690"/>
                  </a:lnTo>
                  <a:lnTo>
                    <a:pt x="1793824" y="129668"/>
                  </a:lnTo>
                  <a:lnTo>
                    <a:pt x="1748674" y="111731"/>
                  </a:lnTo>
                  <a:lnTo>
                    <a:pt x="1701072" y="94931"/>
                  </a:lnTo>
                  <a:lnTo>
                    <a:pt x="1651141" y="79319"/>
                  </a:lnTo>
                  <a:lnTo>
                    <a:pt x="1599003" y="64949"/>
                  </a:lnTo>
                  <a:lnTo>
                    <a:pt x="1544783" y="51870"/>
                  </a:lnTo>
                  <a:lnTo>
                    <a:pt x="1488602" y="40137"/>
                  </a:lnTo>
                  <a:lnTo>
                    <a:pt x="1430585" y="29799"/>
                  </a:lnTo>
                  <a:lnTo>
                    <a:pt x="1370853" y="20910"/>
                  </a:lnTo>
                  <a:lnTo>
                    <a:pt x="1309531" y="13520"/>
                  </a:lnTo>
                  <a:lnTo>
                    <a:pt x="1246742" y="7683"/>
                  </a:lnTo>
                  <a:lnTo>
                    <a:pt x="1182607" y="3449"/>
                  </a:lnTo>
                  <a:lnTo>
                    <a:pt x="1117252" y="870"/>
                  </a:lnTo>
                  <a:lnTo>
                    <a:pt x="1050798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5348" y="3537203"/>
              <a:ext cx="2103120" cy="883919"/>
            </a:xfrm>
            <a:custGeom>
              <a:avLst/>
              <a:gdLst/>
              <a:ahLst/>
              <a:cxnLst/>
              <a:rect l="l" t="t" r="r" b="b"/>
              <a:pathLst>
                <a:path w="2103120" h="883920">
                  <a:moveTo>
                    <a:pt x="1051560" y="0"/>
                  </a:moveTo>
                  <a:lnTo>
                    <a:pt x="985057" y="869"/>
                  </a:lnTo>
                  <a:lnTo>
                    <a:pt x="919654" y="3443"/>
                  </a:lnTo>
                  <a:lnTo>
                    <a:pt x="855474" y="7669"/>
                  </a:lnTo>
                  <a:lnTo>
                    <a:pt x="792639" y="13497"/>
                  </a:lnTo>
                  <a:lnTo>
                    <a:pt x="731272" y="20874"/>
                  </a:lnTo>
                  <a:lnTo>
                    <a:pt x="671498" y="29748"/>
                  </a:lnTo>
                  <a:lnTo>
                    <a:pt x="613438" y="40067"/>
                  </a:lnTo>
                  <a:lnTo>
                    <a:pt x="557217" y="51781"/>
                  </a:lnTo>
                  <a:lnTo>
                    <a:pt x="502957" y="64836"/>
                  </a:lnTo>
                  <a:lnTo>
                    <a:pt x="450782" y="79182"/>
                  </a:lnTo>
                  <a:lnTo>
                    <a:pt x="400814" y="94767"/>
                  </a:lnTo>
                  <a:lnTo>
                    <a:pt x="353178" y="111538"/>
                  </a:lnTo>
                  <a:lnTo>
                    <a:pt x="307995" y="129444"/>
                  </a:lnTo>
                  <a:lnTo>
                    <a:pt x="265390" y="148434"/>
                  </a:lnTo>
                  <a:lnTo>
                    <a:pt x="225485" y="168455"/>
                  </a:lnTo>
                  <a:lnTo>
                    <a:pt x="188405" y="189456"/>
                  </a:lnTo>
                  <a:lnTo>
                    <a:pt x="154271" y="211384"/>
                  </a:lnTo>
                  <a:lnTo>
                    <a:pt x="123207" y="234189"/>
                  </a:lnTo>
                  <a:lnTo>
                    <a:pt x="70782" y="282220"/>
                  </a:lnTo>
                  <a:lnTo>
                    <a:pt x="32115" y="333135"/>
                  </a:lnTo>
                  <a:lnTo>
                    <a:pt x="8193" y="386520"/>
                  </a:lnTo>
                  <a:lnTo>
                    <a:pt x="0" y="441960"/>
                  </a:lnTo>
                  <a:lnTo>
                    <a:pt x="2068" y="469909"/>
                  </a:lnTo>
                  <a:lnTo>
                    <a:pt x="18249" y="524371"/>
                  </a:lnTo>
                  <a:lnTo>
                    <a:pt x="49667" y="576571"/>
                  </a:lnTo>
                  <a:lnTo>
                    <a:pt x="95336" y="626095"/>
                  </a:lnTo>
                  <a:lnTo>
                    <a:pt x="154271" y="672529"/>
                  </a:lnTo>
                  <a:lnTo>
                    <a:pt x="188405" y="694458"/>
                  </a:lnTo>
                  <a:lnTo>
                    <a:pt x="225485" y="715459"/>
                  </a:lnTo>
                  <a:lnTo>
                    <a:pt x="265390" y="735480"/>
                  </a:lnTo>
                  <a:lnTo>
                    <a:pt x="307995" y="754470"/>
                  </a:lnTo>
                  <a:lnTo>
                    <a:pt x="353178" y="772377"/>
                  </a:lnTo>
                  <a:lnTo>
                    <a:pt x="400814" y="789148"/>
                  </a:lnTo>
                  <a:lnTo>
                    <a:pt x="450782" y="804733"/>
                  </a:lnTo>
                  <a:lnTo>
                    <a:pt x="502957" y="819080"/>
                  </a:lnTo>
                  <a:lnTo>
                    <a:pt x="557217" y="832136"/>
                  </a:lnTo>
                  <a:lnTo>
                    <a:pt x="613438" y="843850"/>
                  </a:lnTo>
                  <a:lnTo>
                    <a:pt x="671498" y="854170"/>
                  </a:lnTo>
                  <a:lnTo>
                    <a:pt x="731272" y="863044"/>
                  </a:lnTo>
                  <a:lnTo>
                    <a:pt x="792639" y="870421"/>
                  </a:lnTo>
                  <a:lnTo>
                    <a:pt x="855474" y="876249"/>
                  </a:lnTo>
                  <a:lnTo>
                    <a:pt x="919654" y="880476"/>
                  </a:lnTo>
                  <a:lnTo>
                    <a:pt x="985057" y="883050"/>
                  </a:lnTo>
                  <a:lnTo>
                    <a:pt x="1051560" y="883920"/>
                  </a:lnTo>
                  <a:lnTo>
                    <a:pt x="1118062" y="883050"/>
                  </a:lnTo>
                  <a:lnTo>
                    <a:pt x="1183465" y="880476"/>
                  </a:lnTo>
                  <a:lnTo>
                    <a:pt x="1247645" y="876249"/>
                  </a:lnTo>
                  <a:lnTo>
                    <a:pt x="1310480" y="870421"/>
                  </a:lnTo>
                  <a:lnTo>
                    <a:pt x="1371847" y="863044"/>
                  </a:lnTo>
                  <a:lnTo>
                    <a:pt x="1431621" y="854170"/>
                  </a:lnTo>
                  <a:lnTo>
                    <a:pt x="1489681" y="843850"/>
                  </a:lnTo>
                  <a:lnTo>
                    <a:pt x="1545902" y="832136"/>
                  </a:lnTo>
                  <a:lnTo>
                    <a:pt x="1600162" y="819080"/>
                  </a:lnTo>
                  <a:lnTo>
                    <a:pt x="1652337" y="804733"/>
                  </a:lnTo>
                  <a:lnTo>
                    <a:pt x="1702305" y="789148"/>
                  </a:lnTo>
                  <a:lnTo>
                    <a:pt x="1749941" y="772377"/>
                  </a:lnTo>
                  <a:lnTo>
                    <a:pt x="1795124" y="754470"/>
                  </a:lnTo>
                  <a:lnTo>
                    <a:pt x="1837729" y="735480"/>
                  </a:lnTo>
                  <a:lnTo>
                    <a:pt x="1877634" y="715459"/>
                  </a:lnTo>
                  <a:lnTo>
                    <a:pt x="1914714" y="694458"/>
                  </a:lnTo>
                  <a:lnTo>
                    <a:pt x="1948848" y="672529"/>
                  </a:lnTo>
                  <a:lnTo>
                    <a:pt x="1979912" y="649724"/>
                  </a:lnTo>
                  <a:lnTo>
                    <a:pt x="2032337" y="601693"/>
                  </a:lnTo>
                  <a:lnTo>
                    <a:pt x="2071004" y="550779"/>
                  </a:lnTo>
                  <a:lnTo>
                    <a:pt x="2094926" y="497397"/>
                  </a:lnTo>
                  <a:lnTo>
                    <a:pt x="2103120" y="441960"/>
                  </a:lnTo>
                  <a:lnTo>
                    <a:pt x="2101051" y="414009"/>
                  </a:lnTo>
                  <a:lnTo>
                    <a:pt x="2084870" y="359545"/>
                  </a:lnTo>
                  <a:lnTo>
                    <a:pt x="2053452" y="307343"/>
                  </a:lnTo>
                  <a:lnTo>
                    <a:pt x="2007783" y="257818"/>
                  </a:lnTo>
                  <a:lnTo>
                    <a:pt x="1948848" y="211384"/>
                  </a:lnTo>
                  <a:lnTo>
                    <a:pt x="1914714" y="189456"/>
                  </a:lnTo>
                  <a:lnTo>
                    <a:pt x="1877634" y="168455"/>
                  </a:lnTo>
                  <a:lnTo>
                    <a:pt x="1837729" y="148434"/>
                  </a:lnTo>
                  <a:lnTo>
                    <a:pt x="1795124" y="129444"/>
                  </a:lnTo>
                  <a:lnTo>
                    <a:pt x="1749941" y="111538"/>
                  </a:lnTo>
                  <a:lnTo>
                    <a:pt x="1702305" y="94767"/>
                  </a:lnTo>
                  <a:lnTo>
                    <a:pt x="1652337" y="79182"/>
                  </a:lnTo>
                  <a:lnTo>
                    <a:pt x="1600162" y="64836"/>
                  </a:lnTo>
                  <a:lnTo>
                    <a:pt x="1545902" y="51781"/>
                  </a:lnTo>
                  <a:lnTo>
                    <a:pt x="1489681" y="40067"/>
                  </a:lnTo>
                  <a:lnTo>
                    <a:pt x="1431621" y="29748"/>
                  </a:lnTo>
                  <a:lnTo>
                    <a:pt x="1371847" y="20874"/>
                  </a:lnTo>
                  <a:lnTo>
                    <a:pt x="1310480" y="13497"/>
                  </a:lnTo>
                  <a:lnTo>
                    <a:pt x="1247645" y="7669"/>
                  </a:lnTo>
                  <a:lnTo>
                    <a:pt x="1183465" y="3443"/>
                  </a:lnTo>
                  <a:lnTo>
                    <a:pt x="1118062" y="869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5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36319" y="3508247"/>
            <a:ext cx="2103120" cy="885825"/>
          </a:xfrm>
          <a:custGeom>
            <a:avLst/>
            <a:gdLst/>
            <a:ahLst/>
            <a:cxnLst/>
            <a:rect l="l" t="t" r="r" b="b"/>
            <a:pathLst>
              <a:path w="2103120" h="885825">
                <a:moveTo>
                  <a:pt x="1051560" y="0"/>
                </a:moveTo>
                <a:lnTo>
                  <a:pt x="985057" y="870"/>
                </a:lnTo>
                <a:lnTo>
                  <a:pt x="919654" y="3449"/>
                </a:lnTo>
                <a:lnTo>
                  <a:pt x="855474" y="7683"/>
                </a:lnTo>
                <a:lnTo>
                  <a:pt x="792639" y="13520"/>
                </a:lnTo>
                <a:lnTo>
                  <a:pt x="731272" y="20910"/>
                </a:lnTo>
                <a:lnTo>
                  <a:pt x="671498" y="29799"/>
                </a:lnTo>
                <a:lnTo>
                  <a:pt x="613438" y="40137"/>
                </a:lnTo>
                <a:lnTo>
                  <a:pt x="557217" y="51870"/>
                </a:lnTo>
                <a:lnTo>
                  <a:pt x="502957" y="64949"/>
                </a:lnTo>
                <a:lnTo>
                  <a:pt x="450782" y="79319"/>
                </a:lnTo>
                <a:lnTo>
                  <a:pt x="400814" y="94931"/>
                </a:lnTo>
                <a:lnTo>
                  <a:pt x="353178" y="111731"/>
                </a:lnTo>
                <a:lnTo>
                  <a:pt x="307995" y="129668"/>
                </a:lnTo>
                <a:lnTo>
                  <a:pt x="265390" y="148690"/>
                </a:lnTo>
                <a:lnTo>
                  <a:pt x="225485" y="168746"/>
                </a:lnTo>
                <a:lnTo>
                  <a:pt x="188405" y="189783"/>
                </a:lnTo>
                <a:lnTo>
                  <a:pt x="154271" y="211749"/>
                </a:lnTo>
                <a:lnTo>
                  <a:pt x="123207" y="234594"/>
                </a:lnTo>
                <a:lnTo>
                  <a:pt x="70782" y="282708"/>
                </a:lnTo>
                <a:lnTo>
                  <a:pt x="32115" y="333710"/>
                </a:lnTo>
                <a:lnTo>
                  <a:pt x="8193" y="387187"/>
                </a:lnTo>
                <a:lnTo>
                  <a:pt x="0" y="442721"/>
                </a:lnTo>
                <a:lnTo>
                  <a:pt x="2068" y="470720"/>
                </a:lnTo>
                <a:lnTo>
                  <a:pt x="18249" y="525278"/>
                </a:lnTo>
                <a:lnTo>
                  <a:pt x="49667" y="577569"/>
                </a:lnTo>
                <a:lnTo>
                  <a:pt x="95336" y="627179"/>
                </a:lnTo>
                <a:lnTo>
                  <a:pt x="154271" y="673694"/>
                </a:lnTo>
                <a:lnTo>
                  <a:pt x="188405" y="695660"/>
                </a:lnTo>
                <a:lnTo>
                  <a:pt x="225485" y="716697"/>
                </a:lnTo>
                <a:lnTo>
                  <a:pt x="265390" y="736753"/>
                </a:lnTo>
                <a:lnTo>
                  <a:pt x="307995" y="755775"/>
                </a:lnTo>
                <a:lnTo>
                  <a:pt x="353178" y="773712"/>
                </a:lnTo>
                <a:lnTo>
                  <a:pt x="400814" y="790512"/>
                </a:lnTo>
                <a:lnTo>
                  <a:pt x="450782" y="806124"/>
                </a:lnTo>
                <a:lnTo>
                  <a:pt x="502957" y="820494"/>
                </a:lnTo>
                <a:lnTo>
                  <a:pt x="557217" y="833573"/>
                </a:lnTo>
                <a:lnTo>
                  <a:pt x="613438" y="845306"/>
                </a:lnTo>
                <a:lnTo>
                  <a:pt x="671498" y="855644"/>
                </a:lnTo>
                <a:lnTo>
                  <a:pt x="731272" y="864533"/>
                </a:lnTo>
                <a:lnTo>
                  <a:pt x="792639" y="871923"/>
                </a:lnTo>
                <a:lnTo>
                  <a:pt x="855474" y="877760"/>
                </a:lnTo>
                <a:lnTo>
                  <a:pt x="919654" y="881994"/>
                </a:lnTo>
                <a:lnTo>
                  <a:pt x="985057" y="884573"/>
                </a:lnTo>
                <a:lnTo>
                  <a:pt x="1051560" y="885443"/>
                </a:lnTo>
                <a:lnTo>
                  <a:pt x="1118062" y="884573"/>
                </a:lnTo>
                <a:lnTo>
                  <a:pt x="1183465" y="881994"/>
                </a:lnTo>
                <a:lnTo>
                  <a:pt x="1247645" y="877760"/>
                </a:lnTo>
                <a:lnTo>
                  <a:pt x="1310480" y="871923"/>
                </a:lnTo>
                <a:lnTo>
                  <a:pt x="1371847" y="864533"/>
                </a:lnTo>
                <a:lnTo>
                  <a:pt x="1431621" y="855644"/>
                </a:lnTo>
                <a:lnTo>
                  <a:pt x="1489681" y="845306"/>
                </a:lnTo>
                <a:lnTo>
                  <a:pt x="1545902" y="833573"/>
                </a:lnTo>
                <a:lnTo>
                  <a:pt x="1600162" y="820494"/>
                </a:lnTo>
                <a:lnTo>
                  <a:pt x="1652337" y="806124"/>
                </a:lnTo>
                <a:lnTo>
                  <a:pt x="1702305" y="790512"/>
                </a:lnTo>
                <a:lnTo>
                  <a:pt x="1749941" y="773712"/>
                </a:lnTo>
                <a:lnTo>
                  <a:pt x="1795124" y="755775"/>
                </a:lnTo>
                <a:lnTo>
                  <a:pt x="1837729" y="736753"/>
                </a:lnTo>
                <a:lnTo>
                  <a:pt x="1877634" y="716697"/>
                </a:lnTo>
                <a:lnTo>
                  <a:pt x="1914714" y="695660"/>
                </a:lnTo>
                <a:lnTo>
                  <a:pt x="1948848" y="673694"/>
                </a:lnTo>
                <a:lnTo>
                  <a:pt x="1979912" y="650849"/>
                </a:lnTo>
                <a:lnTo>
                  <a:pt x="2032337" y="602735"/>
                </a:lnTo>
                <a:lnTo>
                  <a:pt x="2071004" y="551733"/>
                </a:lnTo>
                <a:lnTo>
                  <a:pt x="2094926" y="498256"/>
                </a:lnTo>
                <a:lnTo>
                  <a:pt x="2103120" y="442721"/>
                </a:lnTo>
                <a:lnTo>
                  <a:pt x="2101051" y="414723"/>
                </a:lnTo>
                <a:lnTo>
                  <a:pt x="2084870" y="360165"/>
                </a:lnTo>
                <a:lnTo>
                  <a:pt x="2053452" y="307874"/>
                </a:lnTo>
                <a:lnTo>
                  <a:pt x="2007783" y="258264"/>
                </a:lnTo>
                <a:lnTo>
                  <a:pt x="1948848" y="211749"/>
                </a:lnTo>
                <a:lnTo>
                  <a:pt x="1914714" y="189783"/>
                </a:lnTo>
                <a:lnTo>
                  <a:pt x="1877634" y="168746"/>
                </a:lnTo>
                <a:lnTo>
                  <a:pt x="1837729" y="148690"/>
                </a:lnTo>
                <a:lnTo>
                  <a:pt x="1795124" y="129668"/>
                </a:lnTo>
                <a:lnTo>
                  <a:pt x="1749941" y="111731"/>
                </a:lnTo>
                <a:lnTo>
                  <a:pt x="1702305" y="94931"/>
                </a:lnTo>
                <a:lnTo>
                  <a:pt x="1652337" y="79319"/>
                </a:lnTo>
                <a:lnTo>
                  <a:pt x="1600162" y="64949"/>
                </a:lnTo>
                <a:lnTo>
                  <a:pt x="1545902" y="51870"/>
                </a:lnTo>
                <a:lnTo>
                  <a:pt x="1489681" y="40137"/>
                </a:lnTo>
                <a:lnTo>
                  <a:pt x="1431621" y="29799"/>
                </a:lnTo>
                <a:lnTo>
                  <a:pt x="1371847" y="20910"/>
                </a:lnTo>
                <a:lnTo>
                  <a:pt x="1310480" y="13520"/>
                </a:lnTo>
                <a:lnTo>
                  <a:pt x="1247645" y="7683"/>
                </a:lnTo>
                <a:lnTo>
                  <a:pt x="1183465" y="3449"/>
                </a:lnTo>
                <a:lnTo>
                  <a:pt x="1118062" y="870"/>
                </a:lnTo>
                <a:lnTo>
                  <a:pt x="1051560" y="0"/>
                </a:lnTo>
                <a:close/>
              </a:path>
            </a:pathLst>
          </a:custGeom>
          <a:solidFill>
            <a:srgbClr val="AEE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7" name="object 7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4925" marR="5080">
              <a:lnSpc>
                <a:spcPts val="2700"/>
              </a:lnSpc>
              <a:spcBef>
                <a:spcPts val="484"/>
              </a:spcBef>
            </a:pPr>
            <a:r>
              <a:rPr dirty="0"/>
              <a:t>Which</a:t>
            </a:r>
            <a:r>
              <a:rPr spc="-25" dirty="0"/>
              <a:t> </a:t>
            </a:r>
            <a:r>
              <a:rPr dirty="0"/>
              <a:t>pores</a:t>
            </a:r>
            <a:r>
              <a:rPr spc="-55" dirty="0"/>
              <a:t> </a:t>
            </a:r>
            <a:r>
              <a:rPr dirty="0"/>
              <a:t>are</a:t>
            </a:r>
            <a:r>
              <a:rPr spc="-60" dirty="0"/>
              <a:t> </a:t>
            </a:r>
            <a:r>
              <a:rPr dirty="0"/>
              <a:t>created</a:t>
            </a:r>
            <a:r>
              <a:rPr spc="-80" dirty="0"/>
              <a:t> </a:t>
            </a:r>
            <a:r>
              <a:rPr dirty="0"/>
              <a:t>or</a:t>
            </a:r>
            <a:r>
              <a:rPr spc="-50" dirty="0"/>
              <a:t> </a:t>
            </a:r>
            <a:r>
              <a:rPr dirty="0"/>
              <a:t>which</a:t>
            </a:r>
            <a:r>
              <a:rPr spc="-70" dirty="0"/>
              <a:t> </a:t>
            </a:r>
            <a:r>
              <a:rPr dirty="0"/>
              <a:t>pores</a:t>
            </a:r>
            <a:r>
              <a:rPr spc="-45" dirty="0"/>
              <a:t> </a:t>
            </a:r>
            <a:r>
              <a:rPr dirty="0"/>
              <a:t>are</a:t>
            </a:r>
            <a:r>
              <a:rPr spc="-75" dirty="0"/>
              <a:t> </a:t>
            </a:r>
            <a:r>
              <a:rPr spc="-10" dirty="0"/>
              <a:t>being </a:t>
            </a:r>
            <a:r>
              <a:rPr dirty="0"/>
              <a:t>destructed</a:t>
            </a:r>
            <a:r>
              <a:rPr spc="-60" dirty="0"/>
              <a:t> </a:t>
            </a:r>
            <a:r>
              <a:rPr dirty="0"/>
              <a:t>by</a:t>
            </a:r>
            <a:r>
              <a:rPr spc="-60" dirty="0"/>
              <a:t> </a:t>
            </a:r>
            <a:r>
              <a:rPr dirty="0"/>
              <a:t>root</a:t>
            </a:r>
            <a:r>
              <a:rPr spc="-45" dirty="0"/>
              <a:t> </a:t>
            </a:r>
            <a:r>
              <a:rPr dirty="0"/>
              <a:t>growth</a:t>
            </a:r>
            <a:r>
              <a:rPr spc="-70" dirty="0"/>
              <a:t> </a:t>
            </a:r>
            <a:r>
              <a:rPr dirty="0"/>
              <a:t>and</a:t>
            </a:r>
            <a:r>
              <a:rPr spc="-55" dirty="0"/>
              <a:t> </a:t>
            </a:r>
            <a:r>
              <a:rPr dirty="0"/>
              <a:t>soil</a:t>
            </a:r>
            <a:r>
              <a:rPr spc="-50" dirty="0"/>
              <a:t> </a:t>
            </a:r>
            <a:r>
              <a:rPr spc="-10" dirty="0"/>
              <a:t>fauna?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5281" y="1215565"/>
            <a:ext cx="147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D6100"/>
                </a:solidFill>
                <a:latin typeface="Arial"/>
                <a:cs typeface="Arial"/>
              </a:rPr>
              <a:t>Soil</a:t>
            </a:r>
            <a:r>
              <a:rPr sz="1800" b="1" spc="-10" dirty="0">
                <a:solidFill>
                  <a:srgbClr val="8D6100"/>
                </a:solidFill>
                <a:latin typeface="Arial"/>
                <a:cs typeface="Arial"/>
              </a:rPr>
              <a:t> fauna (earthworms)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83" y="3704671"/>
            <a:ext cx="1634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macropores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008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mesopores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6633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micropores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02692" y="5919214"/>
            <a:ext cx="904240" cy="314325"/>
            <a:chOff x="202692" y="5919214"/>
            <a:chExt cx="904240" cy="314325"/>
          </a:xfrm>
        </p:grpSpPr>
        <p:sp>
          <p:nvSpPr>
            <p:cNvPr id="15" name="object 15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147065" y="0"/>
                  </a:moveTo>
                  <a:lnTo>
                    <a:pt x="0" y="147066"/>
                  </a:lnTo>
                  <a:lnTo>
                    <a:pt x="147065" y="294132"/>
                  </a:lnTo>
                  <a:lnTo>
                    <a:pt x="147065" y="220599"/>
                  </a:lnTo>
                  <a:lnTo>
                    <a:pt x="883919" y="220599"/>
                  </a:lnTo>
                  <a:lnTo>
                    <a:pt x="883919" y="73533"/>
                  </a:lnTo>
                  <a:lnTo>
                    <a:pt x="147065" y="73533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883919" y="220599"/>
                  </a:moveTo>
                  <a:lnTo>
                    <a:pt x="147065" y="220599"/>
                  </a:lnTo>
                  <a:lnTo>
                    <a:pt x="147065" y="294132"/>
                  </a:lnTo>
                  <a:lnTo>
                    <a:pt x="0" y="147066"/>
                  </a:lnTo>
                  <a:lnTo>
                    <a:pt x="147065" y="0"/>
                  </a:lnTo>
                  <a:lnTo>
                    <a:pt x="147065" y="73533"/>
                  </a:lnTo>
                  <a:lnTo>
                    <a:pt x="883919" y="73533"/>
                  </a:lnTo>
                  <a:lnTo>
                    <a:pt x="883919" y="2205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202692" y="6425182"/>
            <a:ext cx="904240" cy="314325"/>
            <a:chOff x="202692" y="6425182"/>
            <a:chExt cx="904240" cy="314325"/>
          </a:xfrm>
        </p:grpSpPr>
        <p:sp>
          <p:nvSpPr>
            <p:cNvPr id="18" name="object 18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147065" y="0"/>
                  </a:moveTo>
                  <a:lnTo>
                    <a:pt x="0" y="147065"/>
                  </a:lnTo>
                  <a:lnTo>
                    <a:pt x="147065" y="294131"/>
                  </a:lnTo>
                  <a:lnTo>
                    <a:pt x="147065" y="220598"/>
                  </a:lnTo>
                  <a:lnTo>
                    <a:pt x="883919" y="220598"/>
                  </a:lnTo>
                  <a:lnTo>
                    <a:pt x="883919" y="73532"/>
                  </a:lnTo>
                  <a:lnTo>
                    <a:pt x="147065" y="73532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883919" y="220598"/>
                  </a:moveTo>
                  <a:lnTo>
                    <a:pt x="147065" y="220598"/>
                  </a:lnTo>
                  <a:lnTo>
                    <a:pt x="147065" y="294131"/>
                  </a:lnTo>
                  <a:lnTo>
                    <a:pt x="0" y="147065"/>
                  </a:lnTo>
                  <a:lnTo>
                    <a:pt x="147065" y="0"/>
                  </a:lnTo>
                  <a:lnTo>
                    <a:pt x="147065" y="73532"/>
                  </a:lnTo>
                  <a:lnTo>
                    <a:pt x="883919" y="73532"/>
                  </a:lnTo>
                  <a:lnTo>
                    <a:pt x="883919" y="22059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66778" y="5692796"/>
            <a:ext cx="7086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creation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28044" y="5960095"/>
            <a:ext cx="13766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79863C"/>
                </a:solidFill>
                <a:latin typeface="Arial"/>
                <a:cs typeface="Arial"/>
              </a:rPr>
              <a:t>Root</a:t>
            </a:r>
            <a:r>
              <a:rPr sz="1800" b="1" spc="-30" dirty="0">
                <a:solidFill>
                  <a:srgbClr val="7986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9863C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5254" y="6211909"/>
            <a:ext cx="9645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destruction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74876" y="323088"/>
            <a:ext cx="5515355" cy="619809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53534" y="6487860"/>
            <a:ext cx="52603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  <a:hlinkClick r:id="rId4"/>
              </a:rPr>
              <a:t>http://www.thedailygarden.us/uploads/4/5/4/9/45493619/screen-shot-2020-01-15-at-10-14-</a:t>
            </a:r>
            <a:r>
              <a:rPr sz="1000" spc="-25" dirty="0">
                <a:latin typeface="Arial"/>
                <a:cs typeface="Arial"/>
                <a:hlinkClick r:id="rId4"/>
              </a:rPr>
              <a:t>05-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am_orig.png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5348" y="3534155"/>
            <a:ext cx="4249420" cy="887094"/>
            <a:chOff x="3165348" y="3534155"/>
            <a:chExt cx="4249420" cy="887094"/>
          </a:xfrm>
        </p:grpSpPr>
        <p:sp>
          <p:nvSpPr>
            <p:cNvPr id="3" name="object 3"/>
            <p:cNvSpPr/>
            <p:nvPr/>
          </p:nvSpPr>
          <p:spPr>
            <a:xfrm>
              <a:off x="5312664" y="3534155"/>
              <a:ext cx="2101850" cy="885825"/>
            </a:xfrm>
            <a:custGeom>
              <a:avLst/>
              <a:gdLst/>
              <a:ahLst/>
              <a:cxnLst/>
              <a:rect l="l" t="t" r="r" b="b"/>
              <a:pathLst>
                <a:path w="2101850" h="885825">
                  <a:moveTo>
                    <a:pt x="1050798" y="0"/>
                  </a:moveTo>
                  <a:lnTo>
                    <a:pt x="984343" y="870"/>
                  </a:lnTo>
                  <a:lnTo>
                    <a:pt x="918988" y="3449"/>
                  </a:lnTo>
                  <a:lnTo>
                    <a:pt x="854853" y="7683"/>
                  </a:lnTo>
                  <a:lnTo>
                    <a:pt x="792064" y="13520"/>
                  </a:lnTo>
                  <a:lnTo>
                    <a:pt x="730742" y="20910"/>
                  </a:lnTo>
                  <a:lnTo>
                    <a:pt x="671010" y="29799"/>
                  </a:lnTo>
                  <a:lnTo>
                    <a:pt x="612993" y="40137"/>
                  </a:lnTo>
                  <a:lnTo>
                    <a:pt x="556812" y="51870"/>
                  </a:lnTo>
                  <a:lnTo>
                    <a:pt x="502592" y="64949"/>
                  </a:lnTo>
                  <a:lnTo>
                    <a:pt x="450454" y="79319"/>
                  </a:lnTo>
                  <a:lnTo>
                    <a:pt x="400523" y="94931"/>
                  </a:lnTo>
                  <a:lnTo>
                    <a:pt x="352921" y="111731"/>
                  </a:lnTo>
                  <a:lnTo>
                    <a:pt x="307771" y="129668"/>
                  </a:lnTo>
                  <a:lnTo>
                    <a:pt x="265197" y="148690"/>
                  </a:lnTo>
                  <a:lnTo>
                    <a:pt x="225322" y="168746"/>
                  </a:lnTo>
                  <a:lnTo>
                    <a:pt x="188268" y="189783"/>
                  </a:lnTo>
                  <a:lnTo>
                    <a:pt x="154158" y="211749"/>
                  </a:lnTo>
                  <a:lnTo>
                    <a:pt x="123117" y="234594"/>
                  </a:lnTo>
                  <a:lnTo>
                    <a:pt x="70730" y="282708"/>
                  </a:lnTo>
                  <a:lnTo>
                    <a:pt x="32092" y="333710"/>
                  </a:lnTo>
                  <a:lnTo>
                    <a:pt x="8187" y="387187"/>
                  </a:lnTo>
                  <a:lnTo>
                    <a:pt x="0" y="442722"/>
                  </a:lnTo>
                  <a:lnTo>
                    <a:pt x="2067" y="470720"/>
                  </a:lnTo>
                  <a:lnTo>
                    <a:pt x="18236" y="525278"/>
                  </a:lnTo>
                  <a:lnTo>
                    <a:pt x="49631" y="577569"/>
                  </a:lnTo>
                  <a:lnTo>
                    <a:pt x="95267" y="627179"/>
                  </a:lnTo>
                  <a:lnTo>
                    <a:pt x="154158" y="673694"/>
                  </a:lnTo>
                  <a:lnTo>
                    <a:pt x="188268" y="695660"/>
                  </a:lnTo>
                  <a:lnTo>
                    <a:pt x="225322" y="716697"/>
                  </a:lnTo>
                  <a:lnTo>
                    <a:pt x="265197" y="736753"/>
                  </a:lnTo>
                  <a:lnTo>
                    <a:pt x="307771" y="755775"/>
                  </a:lnTo>
                  <a:lnTo>
                    <a:pt x="352921" y="773712"/>
                  </a:lnTo>
                  <a:lnTo>
                    <a:pt x="400523" y="790512"/>
                  </a:lnTo>
                  <a:lnTo>
                    <a:pt x="450454" y="806124"/>
                  </a:lnTo>
                  <a:lnTo>
                    <a:pt x="502592" y="820494"/>
                  </a:lnTo>
                  <a:lnTo>
                    <a:pt x="556812" y="833573"/>
                  </a:lnTo>
                  <a:lnTo>
                    <a:pt x="612993" y="845306"/>
                  </a:lnTo>
                  <a:lnTo>
                    <a:pt x="671010" y="855644"/>
                  </a:lnTo>
                  <a:lnTo>
                    <a:pt x="730742" y="864533"/>
                  </a:lnTo>
                  <a:lnTo>
                    <a:pt x="792064" y="871923"/>
                  </a:lnTo>
                  <a:lnTo>
                    <a:pt x="854853" y="877760"/>
                  </a:lnTo>
                  <a:lnTo>
                    <a:pt x="918988" y="881994"/>
                  </a:lnTo>
                  <a:lnTo>
                    <a:pt x="984343" y="884573"/>
                  </a:lnTo>
                  <a:lnTo>
                    <a:pt x="1050798" y="885444"/>
                  </a:lnTo>
                  <a:lnTo>
                    <a:pt x="1117252" y="884573"/>
                  </a:lnTo>
                  <a:lnTo>
                    <a:pt x="1182607" y="881994"/>
                  </a:lnTo>
                  <a:lnTo>
                    <a:pt x="1246742" y="877760"/>
                  </a:lnTo>
                  <a:lnTo>
                    <a:pt x="1309531" y="871923"/>
                  </a:lnTo>
                  <a:lnTo>
                    <a:pt x="1370853" y="864533"/>
                  </a:lnTo>
                  <a:lnTo>
                    <a:pt x="1430585" y="855644"/>
                  </a:lnTo>
                  <a:lnTo>
                    <a:pt x="1488602" y="845306"/>
                  </a:lnTo>
                  <a:lnTo>
                    <a:pt x="1544783" y="833573"/>
                  </a:lnTo>
                  <a:lnTo>
                    <a:pt x="1599003" y="820494"/>
                  </a:lnTo>
                  <a:lnTo>
                    <a:pt x="1651141" y="806124"/>
                  </a:lnTo>
                  <a:lnTo>
                    <a:pt x="1701072" y="790512"/>
                  </a:lnTo>
                  <a:lnTo>
                    <a:pt x="1748674" y="773712"/>
                  </a:lnTo>
                  <a:lnTo>
                    <a:pt x="1793824" y="755775"/>
                  </a:lnTo>
                  <a:lnTo>
                    <a:pt x="1836398" y="736753"/>
                  </a:lnTo>
                  <a:lnTo>
                    <a:pt x="1876273" y="716697"/>
                  </a:lnTo>
                  <a:lnTo>
                    <a:pt x="1913327" y="695660"/>
                  </a:lnTo>
                  <a:lnTo>
                    <a:pt x="1947437" y="673694"/>
                  </a:lnTo>
                  <a:lnTo>
                    <a:pt x="1978478" y="650849"/>
                  </a:lnTo>
                  <a:lnTo>
                    <a:pt x="2030865" y="602735"/>
                  </a:lnTo>
                  <a:lnTo>
                    <a:pt x="2069503" y="551733"/>
                  </a:lnTo>
                  <a:lnTo>
                    <a:pt x="2093408" y="498256"/>
                  </a:lnTo>
                  <a:lnTo>
                    <a:pt x="2101596" y="442722"/>
                  </a:lnTo>
                  <a:lnTo>
                    <a:pt x="2099528" y="414723"/>
                  </a:lnTo>
                  <a:lnTo>
                    <a:pt x="2083359" y="360165"/>
                  </a:lnTo>
                  <a:lnTo>
                    <a:pt x="2051964" y="307874"/>
                  </a:lnTo>
                  <a:lnTo>
                    <a:pt x="2006328" y="258264"/>
                  </a:lnTo>
                  <a:lnTo>
                    <a:pt x="1947437" y="211749"/>
                  </a:lnTo>
                  <a:lnTo>
                    <a:pt x="1913327" y="189783"/>
                  </a:lnTo>
                  <a:lnTo>
                    <a:pt x="1876273" y="168746"/>
                  </a:lnTo>
                  <a:lnTo>
                    <a:pt x="1836398" y="148690"/>
                  </a:lnTo>
                  <a:lnTo>
                    <a:pt x="1793824" y="129668"/>
                  </a:lnTo>
                  <a:lnTo>
                    <a:pt x="1748674" y="111731"/>
                  </a:lnTo>
                  <a:lnTo>
                    <a:pt x="1701072" y="94931"/>
                  </a:lnTo>
                  <a:lnTo>
                    <a:pt x="1651141" y="79319"/>
                  </a:lnTo>
                  <a:lnTo>
                    <a:pt x="1599003" y="64949"/>
                  </a:lnTo>
                  <a:lnTo>
                    <a:pt x="1544783" y="51870"/>
                  </a:lnTo>
                  <a:lnTo>
                    <a:pt x="1488602" y="40137"/>
                  </a:lnTo>
                  <a:lnTo>
                    <a:pt x="1430585" y="29799"/>
                  </a:lnTo>
                  <a:lnTo>
                    <a:pt x="1370853" y="20910"/>
                  </a:lnTo>
                  <a:lnTo>
                    <a:pt x="1309531" y="13520"/>
                  </a:lnTo>
                  <a:lnTo>
                    <a:pt x="1246742" y="7683"/>
                  </a:lnTo>
                  <a:lnTo>
                    <a:pt x="1182607" y="3449"/>
                  </a:lnTo>
                  <a:lnTo>
                    <a:pt x="1117252" y="870"/>
                  </a:lnTo>
                  <a:lnTo>
                    <a:pt x="1050798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5348" y="3537203"/>
              <a:ext cx="2103120" cy="883919"/>
            </a:xfrm>
            <a:custGeom>
              <a:avLst/>
              <a:gdLst/>
              <a:ahLst/>
              <a:cxnLst/>
              <a:rect l="l" t="t" r="r" b="b"/>
              <a:pathLst>
                <a:path w="2103120" h="883920">
                  <a:moveTo>
                    <a:pt x="1051560" y="0"/>
                  </a:moveTo>
                  <a:lnTo>
                    <a:pt x="985057" y="869"/>
                  </a:lnTo>
                  <a:lnTo>
                    <a:pt x="919654" y="3443"/>
                  </a:lnTo>
                  <a:lnTo>
                    <a:pt x="855474" y="7669"/>
                  </a:lnTo>
                  <a:lnTo>
                    <a:pt x="792639" y="13497"/>
                  </a:lnTo>
                  <a:lnTo>
                    <a:pt x="731272" y="20874"/>
                  </a:lnTo>
                  <a:lnTo>
                    <a:pt x="671498" y="29748"/>
                  </a:lnTo>
                  <a:lnTo>
                    <a:pt x="613438" y="40067"/>
                  </a:lnTo>
                  <a:lnTo>
                    <a:pt x="557217" y="51781"/>
                  </a:lnTo>
                  <a:lnTo>
                    <a:pt x="502957" y="64836"/>
                  </a:lnTo>
                  <a:lnTo>
                    <a:pt x="450782" y="79182"/>
                  </a:lnTo>
                  <a:lnTo>
                    <a:pt x="400814" y="94767"/>
                  </a:lnTo>
                  <a:lnTo>
                    <a:pt x="353178" y="111538"/>
                  </a:lnTo>
                  <a:lnTo>
                    <a:pt x="307995" y="129444"/>
                  </a:lnTo>
                  <a:lnTo>
                    <a:pt x="265390" y="148434"/>
                  </a:lnTo>
                  <a:lnTo>
                    <a:pt x="225485" y="168455"/>
                  </a:lnTo>
                  <a:lnTo>
                    <a:pt x="188405" y="189456"/>
                  </a:lnTo>
                  <a:lnTo>
                    <a:pt x="154271" y="211384"/>
                  </a:lnTo>
                  <a:lnTo>
                    <a:pt x="123207" y="234189"/>
                  </a:lnTo>
                  <a:lnTo>
                    <a:pt x="70782" y="282220"/>
                  </a:lnTo>
                  <a:lnTo>
                    <a:pt x="32115" y="333135"/>
                  </a:lnTo>
                  <a:lnTo>
                    <a:pt x="8193" y="386520"/>
                  </a:lnTo>
                  <a:lnTo>
                    <a:pt x="0" y="441960"/>
                  </a:lnTo>
                  <a:lnTo>
                    <a:pt x="2068" y="469909"/>
                  </a:lnTo>
                  <a:lnTo>
                    <a:pt x="18249" y="524371"/>
                  </a:lnTo>
                  <a:lnTo>
                    <a:pt x="49667" y="576571"/>
                  </a:lnTo>
                  <a:lnTo>
                    <a:pt x="95336" y="626095"/>
                  </a:lnTo>
                  <a:lnTo>
                    <a:pt x="154271" y="672529"/>
                  </a:lnTo>
                  <a:lnTo>
                    <a:pt x="188405" y="694458"/>
                  </a:lnTo>
                  <a:lnTo>
                    <a:pt x="225485" y="715459"/>
                  </a:lnTo>
                  <a:lnTo>
                    <a:pt x="265390" y="735480"/>
                  </a:lnTo>
                  <a:lnTo>
                    <a:pt x="307995" y="754470"/>
                  </a:lnTo>
                  <a:lnTo>
                    <a:pt x="353178" y="772377"/>
                  </a:lnTo>
                  <a:lnTo>
                    <a:pt x="400814" y="789148"/>
                  </a:lnTo>
                  <a:lnTo>
                    <a:pt x="450782" y="804733"/>
                  </a:lnTo>
                  <a:lnTo>
                    <a:pt x="502957" y="819080"/>
                  </a:lnTo>
                  <a:lnTo>
                    <a:pt x="557217" y="832136"/>
                  </a:lnTo>
                  <a:lnTo>
                    <a:pt x="613438" y="843850"/>
                  </a:lnTo>
                  <a:lnTo>
                    <a:pt x="671498" y="854170"/>
                  </a:lnTo>
                  <a:lnTo>
                    <a:pt x="731272" y="863044"/>
                  </a:lnTo>
                  <a:lnTo>
                    <a:pt x="792639" y="870421"/>
                  </a:lnTo>
                  <a:lnTo>
                    <a:pt x="855474" y="876249"/>
                  </a:lnTo>
                  <a:lnTo>
                    <a:pt x="919654" y="880476"/>
                  </a:lnTo>
                  <a:lnTo>
                    <a:pt x="985057" y="883050"/>
                  </a:lnTo>
                  <a:lnTo>
                    <a:pt x="1051560" y="883920"/>
                  </a:lnTo>
                  <a:lnTo>
                    <a:pt x="1118062" y="883050"/>
                  </a:lnTo>
                  <a:lnTo>
                    <a:pt x="1183465" y="880476"/>
                  </a:lnTo>
                  <a:lnTo>
                    <a:pt x="1247645" y="876249"/>
                  </a:lnTo>
                  <a:lnTo>
                    <a:pt x="1310480" y="870421"/>
                  </a:lnTo>
                  <a:lnTo>
                    <a:pt x="1371847" y="863044"/>
                  </a:lnTo>
                  <a:lnTo>
                    <a:pt x="1431621" y="854170"/>
                  </a:lnTo>
                  <a:lnTo>
                    <a:pt x="1489681" y="843850"/>
                  </a:lnTo>
                  <a:lnTo>
                    <a:pt x="1545902" y="832136"/>
                  </a:lnTo>
                  <a:lnTo>
                    <a:pt x="1600162" y="819080"/>
                  </a:lnTo>
                  <a:lnTo>
                    <a:pt x="1652337" y="804733"/>
                  </a:lnTo>
                  <a:lnTo>
                    <a:pt x="1702305" y="789148"/>
                  </a:lnTo>
                  <a:lnTo>
                    <a:pt x="1749941" y="772377"/>
                  </a:lnTo>
                  <a:lnTo>
                    <a:pt x="1795124" y="754470"/>
                  </a:lnTo>
                  <a:lnTo>
                    <a:pt x="1837729" y="735480"/>
                  </a:lnTo>
                  <a:lnTo>
                    <a:pt x="1877634" y="715459"/>
                  </a:lnTo>
                  <a:lnTo>
                    <a:pt x="1914714" y="694458"/>
                  </a:lnTo>
                  <a:lnTo>
                    <a:pt x="1948848" y="672529"/>
                  </a:lnTo>
                  <a:lnTo>
                    <a:pt x="1979912" y="649724"/>
                  </a:lnTo>
                  <a:lnTo>
                    <a:pt x="2032337" y="601693"/>
                  </a:lnTo>
                  <a:lnTo>
                    <a:pt x="2071004" y="550779"/>
                  </a:lnTo>
                  <a:lnTo>
                    <a:pt x="2094926" y="497397"/>
                  </a:lnTo>
                  <a:lnTo>
                    <a:pt x="2103120" y="441960"/>
                  </a:lnTo>
                  <a:lnTo>
                    <a:pt x="2101051" y="414009"/>
                  </a:lnTo>
                  <a:lnTo>
                    <a:pt x="2084870" y="359545"/>
                  </a:lnTo>
                  <a:lnTo>
                    <a:pt x="2053452" y="307343"/>
                  </a:lnTo>
                  <a:lnTo>
                    <a:pt x="2007783" y="257818"/>
                  </a:lnTo>
                  <a:lnTo>
                    <a:pt x="1948848" y="211384"/>
                  </a:lnTo>
                  <a:lnTo>
                    <a:pt x="1914714" y="189456"/>
                  </a:lnTo>
                  <a:lnTo>
                    <a:pt x="1877634" y="168455"/>
                  </a:lnTo>
                  <a:lnTo>
                    <a:pt x="1837729" y="148434"/>
                  </a:lnTo>
                  <a:lnTo>
                    <a:pt x="1795124" y="129444"/>
                  </a:lnTo>
                  <a:lnTo>
                    <a:pt x="1749941" y="111538"/>
                  </a:lnTo>
                  <a:lnTo>
                    <a:pt x="1702305" y="94767"/>
                  </a:lnTo>
                  <a:lnTo>
                    <a:pt x="1652337" y="79182"/>
                  </a:lnTo>
                  <a:lnTo>
                    <a:pt x="1600162" y="64836"/>
                  </a:lnTo>
                  <a:lnTo>
                    <a:pt x="1545902" y="51781"/>
                  </a:lnTo>
                  <a:lnTo>
                    <a:pt x="1489681" y="40067"/>
                  </a:lnTo>
                  <a:lnTo>
                    <a:pt x="1431621" y="29748"/>
                  </a:lnTo>
                  <a:lnTo>
                    <a:pt x="1371847" y="20874"/>
                  </a:lnTo>
                  <a:lnTo>
                    <a:pt x="1310480" y="13497"/>
                  </a:lnTo>
                  <a:lnTo>
                    <a:pt x="1247645" y="7669"/>
                  </a:lnTo>
                  <a:lnTo>
                    <a:pt x="1183465" y="3443"/>
                  </a:lnTo>
                  <a:lnTo>
                    <a:pt x="1118062" y="869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5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36319" y="3508247"/>
            <a:ext cx="2103120" cy="885825"/>
          </a:xfrm>
          <a:custGeom>
            <a:avLst/>
            <a:gdLst/>
            <a:ahLst/>
            <a:cxnLst/>
            <a:rect l="l" t="t" r="r" b="b"/>
            <a:pathLst>
              <a:path w="2103120" h="885825">
                <a:moveTo>
                  <a:pt x="1051560" y="0"/>
                </a:moveTo>
                <a:lnTo>
                  <a:pt x="985057" y="870"/>
                </a:lnTo>
                <a:lnTo>
                  <a:pt x="919654" y="3449"/>
                </a:lnTo>
                <a:lnTo>
                  <a:pt x="855474" y="7683"/>
                </a:lnTo>
                <a:lnTo>
                  <a:pt x="792639" y="13520"/>
                </a:lnTo>
                <a:lnTo>
                  <a:pt x="731272" y="20910"/>
                </a:lnTo>
                <a:lnTo>
                  <a:pt x="671498" y="29799"/>
                </a:lnTo>
                <a:lnTo>
                  <a:pt x="613438" y="40137"/>
                </a:lnTo>
                <a:lnTo>
                  <a:pt x="557217" y="51870"/>
                </a:lnTo>
                <a:lnTo>
                  <a:pt x="502957" y="64949"/>
                </a:lnTo>
                <a:lnTo>
                  <a:pt x="450782" y="79319"/>
                </a:lnTo>
                <a:lnTo>
                  <a:pt x="400814" y="94931"/>
                </a:lnTo>
                <a:lnTo>
                  <a:pt x="353178" y="111731"/>
                </a:lnTo>
                <a:lnTo>
                  <a:pt x="307995" y="129668"/>
                </a:lnTo>
                <a:lnTo>
                  <a:pt x="265390" y="148690"/>
                </a:lnTo>
                <a:lnTo>
                  <a:pt x="225485" y="168746"/>
                </a:lnTo>
                <a:lnTo>
                  <a:pt x="188405" y="189783"/>
                </a:lnTo>
                <a:lnTo>
                  <a:pt x="154271" y="211749"/>
                </a:lnTo>
                <a:lnTo>
                  <a:pt x="123207" y="234594"/>
                </a:lnTo>
                <a:lnTo>
                  <a:pt x="70782" y="282708"/>
                </a:lnTo>
                <a:lnTo>
                  <a:pt x="32115" y="333710"/>
                </a:lnTo>
                <a:lnTo>
                  <a:pt x="8193" y="387187"/>
                </a:lnTo>
                <a:lnTo>
                  <a:pt x="0" y="442721"/>
                </a:lnTo>
                <a:lnTo>
                  <a:pt x="2068" y="470720"/>
                </a:lnTo>
                <a:lnTo>
                  <a:pt x="18249" y="525278"/>
                </a:lnTo>
                <a:lnTo>
                  <a:pt x="49667" y="577569"/>
                </a:lnTo>
                <a:lnTo>
                  <a:pt x="95336" y="627179"/>
                </a:lnTo>
                <a:lnTo>
                  <a:pt x="154271" y="673694"/>
                </a:lnTo>
                <a:lnTo>
                  <a:pt x="188405" y="695660"/>
                </a:lnTo>
                <a:lnTo>
                  <a:pt x="225485" y="716697"/>
                </a:lnTo>
                <a:lnTo>
                  <a:pt x="265390" y="736753"/>
                </a:lnTo>
                <a:lnTo>
                  <a:pt x="307995" y="755775"/>
                </a:lnTo>
                <a:lnTo>
                  <a:pt x="353178" y="773712"/>
                </a:lnTo>
                <a:lnTo>
                  <a:pt x="400814" y="790512"/>
                </a:lnTo>
                <a:lnTo>
                  <a:pt x="450782" y="806124"/>
                </a:lnTo>
                <a:lnTo>
                  <a:pt x="502957" y="820494"/>
                </a:lnTo>
                <a:lnTo>
                  <a:pt x="557217" y="833573"/>
                </a:lnTo>
                <a:lnTo>
                  <a:pt x="613438" y="845306"/>
                </a:lnTo>
                <a:lnTo>
                  <a:pt x="671498" y="855644"/>
                </a:lnTo>
                <a:lnTo>
                  <a:pt x="731272" y="864533"/>
                </a:lnTo>
                <a:lnTo>
                  <a:pt x="792639" y="871923"/>
                </a:lnTo>
                <a:lnTo>
                  <a:pt x="855474" y="877760"/>
                </a:lnTo>
                <a:lnTo>
                  <a:pt x="919654" y="881994"/>
                </a:lnTo>
                <a:lnTo>
                  <a:pt x="985057" y="884573"/>
                </a:lnTo>
                <a:lnTo>
                  <a:pt x="1051560" y="885443"/>
                </a:lnTo>
                <a:lnTo>
                  <a:pt x="1118062" y="884573"/>
                </a:lnTo>
                <a:lnTo>
                  <a:pt x="1183465" y="881994"/>
                </a:lnTo>
                <a:lnTo>
                  <a:pt x="1247645" y="877760"/>
                </a:lnTo>
                <a:lnTo>
                  <a:pt x="1310480" y="871923"/>
                </a:lnTo>
                <a:lnTo>
                  <a:pt x="1371847" y="864533"/>
                </a:lnTo>
                <a:lnTo>
                  <a:pt x="1431621" y="855644"/>
                </a:lnTo>
                <a:lnTo>
                  <a:pt x="1489681" y="845306"/>
                </a:lnTo>
                <a:lnTo>
                  <a:pt x="1545902" y="833573"/>
                </a:lnTo>
                <a:lnTo>
                  <a:pt x="1600162" y="820494"/>
                </a:lnTo>
                <a:lnTo>
                  <a:pt x="1652337" y="806124"/>
                </a:lnTo>
                <a:lnTo>
                  <a:pt x="1702305" y="790512"/>
                </a:lnTo>
                <a:lnTo>
                  <a:pt x="1749941" y="773712"/>
                </a:lnTo>
                <a:lnTo>
                  <a:pt x="1795124" y="755775"/>
                </a:lnTo>
                <a:lnTo>
                  <a:pt x="1837729" y="736753"/>
                </a:lnTo>
                <a:lnTo>
                  <a:pt x="1877634" y="716697"/>
                </a:lnTo>
                <a:lnTo>
                  <a:pt x="1914714" y="695660"/>
                </a:lnTo>
                <a:lnTo>
                  <a:pt x="1948848" y="673694"/>
                </a:lnTo>
                <a:lnTo>
                  <a:pt x="1979912" y="650849"/>
                </a:lnTo>
                <a:lnTo>
                  <a:pt x="2032337" y="602735"/>
                </a:lnTo>
                <a:lnTo>
                  <a:pt x="2071004" y="551733"/>
                </a:lnTo>
                <a:lnTo>
                  <a:pt x="2094926" y="498256"/>
                </a:lnTo>
                <a:lnTo>
                  <a:pt x="2103120" y="442721"/>
                </a:lnTo>
                <a:lnTo>
                  <a:pt x="2101051" y="414723"/>
                </a:lnTo>
                <a:lnTo>
                  <a:pt x="2084870" y="360165"/>
                </a:lnTo>
                <a:lnTo>
                  <a:pt x="2053452" y="307874"/>
                </a:lnTo>
                <a:lnTo>
                  <a:pt x="2007783" y="258264"/>
                </a:lnTo>
                <a:lnTo>
                  <a:pt x="1948848" y="211749"/>
                </a:lnTo>
                <a:lnTo>
                  <a:pt x="1914714" y="189783"/>
                </a:lnTo>
                <a:lnTo>
                  <a:pt x="1877634" y="168746"/>
                </a:lnTo>
                <a:lnTo>
                  <a:pt x="1837729" y="148690"/>
                </a:lnTo>
                <a:lnTo>
                  <a:pt x="1795124" y="129668"/>
                </a:lnTo>
                <a:lnTo>
                  <a:pt x="1749941" y="111731"/>
                </a:lnTo>
                <a:lnTo>
                  <a:pt x="1702305" y="94931"/>
                </a:lnTo>
                <a:lnTo>
                  <a:pt x="1652337" y="79319"/>
                </a:lnTo>
                <a:lnTo>
                  <a:pt x="1600162" y="64949"/>
                </a:lnTo>
                <a:lnTo>
                  <a:pt x="1545902" y="51870"/>
                </a:lnTo>
                <a:lnTo>
                  <a:pt x="1489681" y="40137"/>
                </a:lnTo>
                <a:lnTo>
                  <a:pt x="1431621" y="29799"/>
                </a:lnTo>
                <a:lnTo>
                  <a:pt x="1371847" y="20910"/>
                </a:lnTo>
                <a:lnTo>
                  <a:pt x="1310480" y="13520"/>
                </a:lnTo>
                <a:lnTo>
                  <a:pt x="1247645" y="7683"/>
                </a:lnTo>
                <a:lnTo>
                  <a:pt x="1183465" y="3449"/>
                </a:lnTo>
                <a:lnTo>
                  <a:pt x="1118062" y="870"/>
                </a:lnTo>
                <a:lnTo>
                  <a:pt x="1051560" y="0"/>
                </a:lnTo>
                <a:close/>
              </a:path>
            </a:pathLst>
          </a:custGeom>
          <a:solidFill>
            <a:srgbClr val="AEE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7" name="object 7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213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dirty="0"/>
              <a:t>Modelling</a:t>
            </a:r>
            <a:r>
              <a:rPr spc="-65" dirty="0"/>
              <a:t> </a:t>
            </a:r>
            <a:r>
              <a:rPr dirty="0"/>
              <a:t>approach</a:t>
            </a:r>
            <a:r>
              <a:rPr spc="-7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5281" y="1215565"/>
            <a:ext cx="147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D6100"/>
                </a:solidFill>
                <a:latin typeface="Arial"/>
                <a:cs typeface="Arial"/>
              </a:rPr>
              <a:t>Soil</a:t>
            </a:r>
            <a:r>
              <a:rPr sz="1800" b="1" spc="-10" dirty="0">
                <a:solidFill>
                  <a:srgbClr val="8D6100"/>
                </a:solidFill>
                <a:latin typeface="Arial"/>
                <a:cs typeface="Arial"/>
              </a:rPr>
              <a:t> fauna (earthworms)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83" y="3704671"/>
            <a:ext cx="1634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macropores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008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mesopores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6633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micropores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757080" y="4224978"/>
            <a:ext cx="1371600" cy="1811655"/>
            <a:chOff x="4757080" y="4224978"/>
            <a:chExt cx="1371600" cy="1811655"/>
          </a:xfrm>
        </p:grpSpPr>
        <p:sp>
          <p:nvSpPr>
            <p:cNvPr id="15" name="object 15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1286725" y="0"/>
                  </a:moveTo>
                  <a:lnTo>
                    <a:pt x="934427" y="65290"/>
                  </a:lnTo>
                  <a:lnTo>
                    <a:pt x="1038821" y="137033"/>
                  </a:lnTo>
                  <a:lnTo>
                    <a:pt x="0" y="1648510"/>
                  </a:lnTo>
                  <a:lnTo>
                    <a:pt x="208788" y="1792008"/>
                  </a:lnTo>
                  <a:lnTo>
                    <a:pt x="1247622" y="280530"/>
                  </a:lnTo>
                  <a:lnTo>
                    <a:pt x="1352003" y="352285"/>
                  </a:lnTo>
                  <a:lnTo>
                    <a:pt x="1286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0" y="1648510"/>
                  </a:moveTo>
                  <a:lnTo>
                    <a:pt x="1038821" y="137033"/>
                  </a:lnTo>
                  <a:lnTo>
                    <a:pt x="934427" y="65290"/>
                  </a:lnTo>
                  <a:lnTo>
                    <a:pt x="1286725" y="0"/>
                  </a:lnTo>
                  <a:lnTo>
                    <a:pt x="1352003" y="352285"/>
                  </a:lnTo>
                  <a:lnTo>
                    <a:pt x="1247622" y="280530"/>
                  </a:lnTo>
                  <a:lnTo>
                    <a:pt x="208788" y="1792008"/>
                  </a:lnTo>
                  <a:lnTo>
                    <a:pt x="0" y="164851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965243" y="4736172"/>
              <a:ext cx="789305" cy="1051560"/>
            </a:xfrm>
            <a:custGeom>
              <a:avLst/>
              <a:gdLst/>
              <a:ahLst/>
              <a:cxnLst/>
              <a:rect l="l" t="t" r="r" b="b"/>
              <a:pathLst>
                <a:path w="789304" h="1051560">
                  <a:moveTo>
                    <a:pt x="215849" y="930414"/>
                  </a:moveTo>
                  <a:lnTo>
                    <a:pt x="162991" y="929919"/>
                  </a:lnTo>
                  <a:lnTo>
                    <a:pt x="155397" y="930097"/>
                  </a:lnTo>
                  <a:lnTo>
                    <a:pt x="148196" y="930681"/>
                  </a:lnTo>
                  <a:lnTo>
                    <a:pt x="120992" y="939558"/>
                  </a:lnTo>
                  <a:lnTo>
                    <a:pt x="125196" y="929144"/>
                  </a:lnTo>
                  <a:lnTo>
                    <a:pt x="127647" y="919441"/>
                  </a:lnTo>
                  <a:lnTo>
                    <a:pt x="128244" y="911860"/>
                  </a:lnTo>
                  <a:lnTo>
                    <a:pt x="128320" y="910132"/>
                  </a:lnTo>
                  <a:lnTo>
                    <a:pt x="127304" y="902081"/>
                  </a:lnTo>
                  <a:lnTo>
                    <a:pt x="109207" y="876858"/>
                  </a:lnTo>
                  <a:lnTo>
                    <a:pt x="109207" y="917206"/>
                  </a:lnTo>
                  <a:lnTo>
                    <a:pt x="106527" y="928789"/>
                  </a:lnTo>
                  <a:lnTo>
                    <a:pt x="103162" y="935824"/>
                  </a:lnTo>
                  <a:lnTo>
                    <a:pt x="72313" y="983094"/>
                  </a:lnTo>
                  <a:lnTo>
                    <a:pt x="26974" y="953503"/>
                  </a:lnTo>
                  <a:lnTo>
                    <a:pt x="55283" y="910132"/>
                  </a:lnTo>
                  <a:lnTo>
                    <a:pt x="83337" y="889952"/>
                  </a:lnTo>
                  <a:lnTo>
                    <a:pt x="90208" y="891070"/>
                  </a:lnTo>
                  <a:lnTo>
                    <a:pt x="101104" y="898194"/>
                  </a:lnTo>
                  <a:lnTo>
                    <a:pt x="104406" y="902093"/>
                  </a:lnTo>
                  <a:lnTo>
                    <a:pt x="108775" y="911860"/>
                  </a:lnTo>
                  <a:lnTo>
                    <a:pt x="109207" y="917206"/>
                  </a:lnTo>
                  <a:lnTo>
                    <a:pt x="109207" y="876858"/>
                  </a:lnTo>
                  <a:lnTo>
                    <a:pt x="75793" y="868565"/>
                  </a:lnTo>
                  <a:lnTo>
                    <a:pt x="68135" y="870800"/>
                  </a:lnTo>
                  <a:lnTo>
                    <a:pt x="39649" y="901001"/>
                  </a:lnTo>
                  <a:lnTo>
                    <a:pt x="0" y="961758"/>
                  </a:lnTo>
                  <a:lnTo>
                    <a:pt x="137033" y="1051191"/>
                  </a:lnTo>
                  <a:lnTo>
                    <a:pt x="148869" y="1033056"/>
                  </a:lnTo>
                  <a:lnTo>
                    <a:pt x="88011" y="993343"/>
                  </a:lnTo>
                  <a:lnTo>
                    <a:pt x="94703" y="983094"/>
                  </a:lnTo>
                  <a:lnTo>
                    <a:pt x="121539" y="955179"/>
                  </a:lnTo>
                  <a:lnTo>
                    <a:pt x="152336" y="952766"/>
                  </a:lnTo>
                  <a:lnTo>
                    <a:pt x="161493" y="952766"/>
                  </a:lnTo>
                  <a:lnTo>
                    <a:pt x="200964" y="953223"/>
                  </a:lnTo>
                  <a:lnTo>
                    <a:pt x="201269" y="952754"/>
                  </a:lnTo>
                  <a:lnTo>
                    <a:pt x="209880" y="939558"/>
                  </a:lnTo>
                  <a:lnTo>
                    <a:pt x="215849" y="930414"/>
                  </a:lnTo>
                  <a:close/>
                </a:path>
                <a:path w="789304" h="1051560">
                  <a:moveTo>
                    <a:pt x="263512" y="849020"/>
                  </a:moveTo>
                  <a:lnTo>
                    <a:pt x="247154" y="808342"/>
                  </a:lnTo>
                  <a:lnTo>
                    <a:pt x="245414" y="806843"/>
                  </a:lnTo>
                  <a:lnTo>
                    <a:pt x="245414" y="849020"/>
                  </a:lnTo>
                  <a:lnTo>
                    <a:pt x="245211" y="854900"/>
                  </a:lnTo>
                  <a:lnTo>
                    <a:pt x="216954" y="882675"/>
                  </a:lnTo>
                  <a:lnTo>
                    <a:pt x="209232" y="882827"/>
                  </a:lnTo>
                  <a:lnTo>
                    <a:pt x="201002" y="881164"/>
                  </a:lnTo>
                  <a:lnTo>
                    <a:pt x="167665" y="859409"/>
                  </a:lnTo>
                  <a:lnTo>
                    <a:pt x="158648" y="838314"/>
                  </a:lnTo>
                  <a:lnTo>
                    <a:pt x="158940" y="831418"/>
                  </a:lnTo>
                  <a:lnTo>
                    <a:pt x="187172" y="803732"/>
                  </a:lnTo>
                  <a:lnTo>
                    <a:pt x="194856" y="803529"/>
                  </a:lnTo>
                  <a:lnTo>
                    <a:pt x="202984" y="805103"/>
                  </a:lnTo>
                  <a:lnTo>
                    <a:pt x="236207" y="826770"/>
                  </a:lnTo>
                  <a:lnTo>
                    <a:pt x="245414" y="849020"/>
                  </a:lnTo>
                  <a:lnTo>
                    <a:pt x="245414" y="806843"/>
                  </a:lnTo>
                  <a:lnTo>
                    <a:pt x="241566" y="803529"/>
                  </a:lnTo>
                  <a:lnTo>
                    <a:pt x="239814" y="802005"/>
                  </a:lnTo>
                  <a:lnTo>
                    <a:pt x="230974" y="795731"/>
                  </a:lnTo>
                  <a:lnTo>
                    <a:pt x="219265" y="789241"/>
                  </a:lnTo>
                  <a:lnTo>
                    <a:pt x="207759" y="785215"/>
                  </a:lnTo>
                  <a:lnTo>
                    <a:pt x="196481" y="783640"/>
                  </a:lnTo>
                  <a:lnTo>
                    <a:pt x="185432" y="784542"/>
                  </a:lnTo>
                  <a:lnTo>
                    <a:pt x="150177" y="809244"/>
                  </a:lnTo>
                  <a:lnTo>
                    <a:pt x="140411" y="837755"/>
                  </a:lnTo>
                  <a:lnTo>
                    <a:pt x="140830" y="847661"/>
                  </a:lnTo>
                  <a:lnTo>
                    <a:pt x="171678" y="889660"/>
                  </a:lnTo>
                  <a:lnTo>
                    <a:pt x="207492" y="902716"/>
                  </a:lnTo>
                  <a:lnTo>
                    <a:pt x="218579" y="901941"/>
                  </a:lnTo>
                  <a:lnTo>
                    <a:pt x="253936" y="876960"/>
                  </a:lnTo>
                  <a:lnTo>
                    <a:pt x="262496" y="856373"/>
                  </a:lnTo>
                  <a:lnTo>
                    <a:pt x="263512" y="849020"/>
                  </a:lnTo>
                  <a:close/>
                </a:path>
                <a:path w="789304" h="1051560">
                  <a:moveTo>
                    <a:pt x="332638" y="743089"/>
                  </a:moveTo>
                  <a:lnTo>
                    <a:pt x="316280" y="702411"/>
                  </a:lnTo>
                  <a:lnTo>
                    <a:pt x="314553" y="700925"/>
                  </a:lnTo>
                  <a:lnTo>
                    <a:pt x="314553" y="743089"/>
                  </a:lnTo>
                  <a:lnTo>
                    <a:pt x="314337" y="748969"/>
                  </a:lnTo>
                  <a:lnTo>
                    <a:pt x="286080" y="776757"/>
                  </a:lnTo>
                  <a:lnTo>
                    <a:pt x="278358" y="776897"/>
                  </a:lnTo>
                  <a:lnTo>
                    <a:pt x="270129" y="775233"/>
                  </a:lnTo>
                  <a:lnTo>
                    <a:pt x="236791" y="753478"/>
                  </a:lnTo>
                  <a:lnTo>
                    <a:pt x="227774" y="732383"/>
                  </a:lnTo>
                  <a:lnTo>
                    <a:pt x="228066" y="725487"/>
                  </a:lnTo>
                  <a:lnTo>
                    <a:pt x="256298" y="697801"/>
                  </a:lnTo>
                  <a:lnTo>
                    <a:pt x="263994" y="697598"/>
                  </a:lnTo>
                  <a:lnTo>
                    <a:pt x="272110" y="699173"/>
                  </a:lnTo>
                  <a:lnTo>
                    <a:pt x="305346" y="720839"/>
                  </a:lnTo>
                  <a:lnTo>
                    <a:pt x="314553" y="743089"/>
                  </a:lnTo>
                  <a:lnTo>
                    <a:pt x="314553" y="700925"/>
                  </a:lnTo>
                  <a:lnTo>
                    <a:pt x="276898" y="679284"/>
                  </a:lnTo>
                  <a:lnTo>
                    <a:pt x="265620" y="677710"/>
                  </a:lnTo>
                  <a:lnTo>
                    <a:pt x="254558" y="678611"/>
                  </a:lnTo>
                  <a:lnTo>
                    <a:pt x="219316" y="703313"/>
                  </a:lnTo>
                  <a:lnTo>
                    <a:pt x="209550" y="731837"/>
                  </a:lnTo>
                  <a:lnTo>
                    <a:pt x="209969" y="741743"/>
                  </a:lnTo>
                  <a:lnTo>
                    <a:pt x="240804" y="783729"/>
                  </a:lnTo>
                  <a:lnTo>
                    <a:pt x="276618" y="796785"/>
                  </a:lnTo>
                  <a:lnTo>
                    <a:pt x="287705" y="796010"/>
                  </a:lnTo>
                  <a:lnTo>
                    <a:pt x="298069" y="792899"/>
                  </a:lnTo>
                  <a:lnTo>
                    <a:pt x="307454" y="787666"/>
                  </a:lnTo>
                  <a:lnTo>
                    <a:pt x="315760" y="780415"/>
                  </a:lnTo>
                  <a:lnTo>
                    <a:pt x="318490" y="776897"/>
                  </a:lnTo>
                  <a:lnTo>
                    <a:pt x="323075" y="771029"/>
                  </a:lnTo>
                  <a:lnTo>
                    <a:pt x="326847" y="764413"/>
                  </a:lnTo>
                  <a:lnTo>
                    <a:pt x="329704" y="757542"/>
                  </a:lnTo>
                  <a:lnTo>
                    <a:pt x="331635" y="750443"/>
                  </a:lnTo>
                  <a:lnTo>
                    <a:pt x="332638" y="743089"/>
                  </a:lnTo>
                  <a:close/>
                </a:path>
                <a:path w="789304" h="1051560">
                  <a:moveTo>
                    <a:pt x="389039" y="664641"/>
                  </a:moveTo>
                  <a:lnTo>
                    <a:pt x="372592" y="657364"/>
                  </a:lnTo>
                  <a:lnTo>
                    <a:pt x="371030" y="660704"/>
                  </a:lnTo>
                  <a:lnTo>
                    <a:pt x="369646" y="663308"/>
                  </a:lnTo>
                  <a:lnTo>
                    <a:pt x="366801" y="667677"/>
                  </a:lnTo>
                  <a:lnTo>
                    <a:pt x="365137" y="669328"/>
                  </a:lnTo>
                  <a:lnTo>
                    <a:pt x="361772" y="670953"/>
                  </a:lnTo>
                  <a:lnTo>
                    <a:pt x="360057" y="671207"/>
                  </a:lnTo>
                  <a:lnTo>
                    <a:pt x="356539" y="670598"/>
                  </a:lnTo>
                  <a:lnTo>
                    <a:pt x="353263" y="668883"/>
                  </a:lnTo>
                  <a:lnTo>
                    <a:pt x="316052" y="644601"/>
                  </a:lnTo>
                  <a:lnTo>
                    <a:pt x="290410" y="627862"/>
                  </a:lnTo>
                  <a:lnTo>
                    <a:pt x="295986" y="619328"/>
                  </a:lnTo>
                  <a:lnTo>
                    <a:pt x="301459" y="610946"/>
                  </a:lnTo>
                  <a:lnTo>
                    <a:pt x="288366" y="602399"/>
                  </a:lnTo>
                  <a:lnTo>
                    <a:pt x="277329" y="619328"/>
                  </a:lnTo>
                  <a:lnTo>
                    <a:pt x="242646" y="596696"/>
                  </a:lnTo>
                  <a:lnTo>
                    <a:pt x="241820" y="620014"/>
                  </a:lnTo>
                  <a:lnTo>
                    <a:pt x="266407" y="636054"/>
                  </a:lnTo>
                  <a:lnTo>
                    <a:pt x="258356" y="648398"/>
                  </a:lnTo>
                  <a:lnTo>
                    <a:pt x="271437" y="656932"/>
                  </a:lnTo>
                  <a:lnTo>
                    <a:pt x="279488" y="644601"/>
                  </a:lnTo>
                  <a:lnTo>
                    <a:pt x="346697" y="688454"/>
                  </a:lnTo>
                  <a:lnTo>
                    <a:pt x="353771" y="692099"/>
                  </a:lnTo>
                  <a:lnTo>
                    <a:pt x="361861" y="693458"/>
                  </a:lnTo>
                  <a:lnTo>
                    <a:pt x="365937" y="692746"/>
                  </a:lnTo>
                  <a:lnTo>
                    <a:pt x="386943" y="670026"/>
                  </a:lnTo>
                  <a:lnTo>
                    <a:pt x="389039" y="664641"/>
                  </a:lnTo>
                  <a:close/>
                </a:path>
                <a:path w="789304" h="1051560">
                  <a:moveTo>
                    <a:pt x="508419" y="552450"/>
                  </a:moveTo>
                  <a:lnTo>
                    <a:pt x="494652" y="524510"/>
                  </a:lnTo>
                  <a:lnTo>
                    <a:pt x="492086" y="521970"/>
                  </a:lnTo>
                  <a:lnTo>
                    <a:pt x="483616" y="514350"/>
                  </a:lnTo>
                  <a:lnTo>
                    <a:pt x="473062" y="508000"/>
                  </a:lnTo>
                  <a:lnTo>
                    <a:pt x="449478" y="492645"/>
                  </a:lnTo>
                  <a:lnTo>
                    <a:pt x="449478" y="532130"/>
                  </a:lnTo>
                  <a:lnTo>
                    <a:pt x="449249" y="538480"/>
                  </a:lnTo>
                  <a:lnTo>
                    <a:pt x="422859" y="563880"/>
                  </a:lnTo>
                  <a:lnTo>
                    <a:pt x="415505" y="563880"/>
                  </a:lnTo>
                  <a:lnTo>
                    <a:pt x="407454" y="562610"/>
                  </a:lnTo>
                  <a:lnTo>
                    <a:pt x="398716" y="558800"/>
                  </a:lnTo>
                  <a:lnTo>
                    <a:pt x="389293" y="552450"/>
                  </a:lnTo>
                  <a:lnTo>
                    <a:pt x="381190" y="547370"/>
                  </a:lnTo>
                  <a:lnTo>
                    <a:pt x="374840" y="541020"/>
                  </a:lnTo>
                  <a:lnTo>
                    <a:pt x="370230" y="534670"/>
                  </a:lnTo>
                  <a:lnTo>
                    <a:pt x="367360" y="527050"/>
                  </a:lnTo>
                  <a:lnTo>
                    <a:pt x="366077" y="520700"/>
                  </a:lnTo>
                  <a:lnTo>
                    <a:pt x="366191" y="514350"/>
                  </a:lnTo>
                  <a:lnTo>
                    <a:pt x="392658" y="488950"/>
                  </a:lnTo>
                  <a:lnTo>
                    <a:pt x="400164" y="488950"/>
                  </a:lnTo>
                  <a:lnTo>
                    <a:pt x="440664" y="511810"/>
                  </a:lnTo>
                  <a:lnTo>
                    <a:pt x="449478" y="532130"/>
                  </a:lnTo>
                  <a:lnTo>
                    <a:pt x="449478" y="492645"/>
                  </a:lnTo>
                  <a:lnTo>
                    <a:pt x="443814" y="488950"/>
                  </a:lnTo>
                  <a:lnTo>
                    <a:pt x="387248" y="452120"/>
                  </a:lnTo>
                  <a:lnTo>
                    <a:pt x="377113" y="467360"/>
                  </a:lnTo>
                  <a:lnTo>
                    <a:pt x="389089" y="474980"/>
                  </a:lnTo>
                  <a:lnTo>
                    <a:pt x="378904" y="476250"/>
                  </a:lnTo>
                  <a:lnTo>
                    <a:pt x="349554" y="508000"/>
                  </a:lnTo>
                  <a:lnTo>
                    <a:pt x="347535" y="521970"/>
                  </a:lnTo>
                  <a:lnTo>
                    <a:pt x="348157" y="528320"/>
                  </a:lnTo>
                  <a:lnTo>
                    <a:pt x="372465" y="566420"/>
                  </a:lnTo>
                  <a:lnTo>
                    <a:pt x="411010" y="582930"/>
                  </a:lnTo>
                  <a:lnTo>
                    <a:pt x="421970" y="582930"/>
                  </a:lnTo>
                  <a:lnTo>
                    <a:pt x="455358" y="563880"/>
                  </a:lnTo>
                  <a:lnTo>
                    <a:pt x="464223" y="534670"/>
                  </a:lnTo>
                  <a:lnTo>
                    <a:pt x="462356" y="524510"/>
                  </a:lnTo>
                  <a:lnTo>
                    <a:pt x="469849" y="529590"/>
                  </a:lnTo>
                  <a:lnTo>
                    <a:pt x="475818" y="534670"/>
                  </a:lnTo>
                  <a:lnTo>
                    <a:pt x="480250" y="537210"/>
                  </a:lnTo>
                  <a:lnTo>
                    <a:pt x="483158" y="539750"/>
                  </a:lnTo>
                  <a:lnTo>
                    <a:pt x="487794" y="544830"/>
                  </a:lnTo>
                  <a:lnTo>
                    <a:pt x="490283" y="551180"/>
                  </a:lnTo>
                  <a:lnTo>
                    <a:pt x="490982" y="563880"/>
                  </a:lnTo>
                  <a:lnTo>
                    <a:pt x="488619" y="570230"/>
                  </a:lnTo>
                  <a:lnTo>
                    <a:pt x="478815" y="585470"/>
                  </a:lnTo>
                  <a:lnTo>
                    <a:pt x="473532" y="590550"/>
                  </a:lnTo>
                  <a:lnTo>
                    <a:pt x="463359" y="594360"/>
                  </a:lnTo>
                  <a:lnTo>
                    <a:pt x="458444" y="593090"/>
                  </a:lnTo>
                  <a:lnTo>
                    <a:pt x="452945" y="590550"/>
                  </a:lnTo>
                  <a:lnTo>
                    <a:pt x="439839" y="605790"/>
                  </a:lnTo>
                  <a:lnTo>
                    <a:pt x="447713" y="609600"/>
                  </a:lnTo>
                  <a:lnTo>
                    <a:pt x="455498" y="612140"/>
                  </a:lnTo>
                  <a:lnTo>
                    <a:pt x="463194" y="612140"/>
                  </a:lnTo>
                  <a:lnTo>
                    <a:pt x="497522" y="588010"/>
                  </a:lnTo>
                  <a:lnTo>
                    <a:pt x="508355" y="558800"/>
                  </a:lnTo>
                  <a:lnTo>
                    <a:pt x="508419" y="552450"/>
                  </a:lnTo>
                  <a:close/>
                </a:path>
                <a:path w="789304" h="1051560">
                  <a:moveTo>
                    <a:pt x="513613" y="474980"/>
                  </a:moveTo>
                  <a:lnTo>
                    <a:pt x="454545" y="435610"/>
                  </a:lnTo>
                  <a:lnTo>
                    <a:pt x="438429" y="408940"/>
                  </a:lnTo>
                  <a:lnTo>
                    <a:pt x="439470" y="405130"/>
                  </a:lnTo>
                  <a:lnTo>
                    <a:pt x="444550" y="396240"/>
                  </a:lnTo>
                  <a:lnTo>
                    <a:pt x="448462" y="393700"/>
                  </a:lnTo>
                  <a:lnTo>
                    <a:pt x="453567" y="391160"/>
                  </a:lnTo>
                  <a:lnTo>
                    <a:pt x="441744" y="374650"/>
                  </a:lnTo>
                  <a:lnTo>
                    <a:pt x="434301" y="378460"/>
                  </a:lnTo>
                  <a:lnTo>
                    <a:pt x="428739" y="383540"/>
                  </a:lnTo>
                  <a:lnTo>
                    <a:pt x="422478" y="392430"/>
                  </a:lnTo>
                  <a:lnTo>
                    <a:pt x="421246" y="397510"/>
                  </a:lnTo>
                  <a:lnTo>
                    <a:pt x="421462" y="406400"/>
                  </a:lnTo>
                  <a:lnTo>
                    <a:pt x="423773" y="412750"/>
                  </a:lnTo>
                  <a:lnTo>
                    <a:pt x="428294" y="421640"/>
                  </a:lnTo>
                  <a:lnTo>
                    <a:pt x="413245" y="411480"/>
                  </a:lnTo>
                  <a:lnTo>
                    <a:pt x="403364" y="426720"/>
                  </a:lnTo>
                  <a:lnTo>
                    <a:pt x="502640" y="491490"/>
                  </a:lnTo>
                  <a:lnTo>
                    <a:pt x="513613" y="474980"/>
                  </a:lnTo>
                  <a:close/>
                </a:path>
                <a:path w="789304" h="1051560">
                  <a:moveTo>
                    <a:pt x="582536" y="353060"/>
                  </a:moveTo>
                  <a:lnTo>
                    <a:pt x="564464" y="318579"/>
                  </a:lnTo>
                  <a:lnTo>
                    <a:pt x="564464" y="359410"/>
                  </a:lnTo>
                  <a:lnTo>
                    <a:pt x="564210" y="367030"/>
                  </a:lnTo>
                  <a:lnTo>
                    <a:pt x="535952" y="394970"/>
                  </a:lnTo>
                  <a:lnTo>
                    <a:pt x="528243" y="394970"/>
                  </a:lnTo>
                  <a:lnTo>
                    <a:pt x="520001" y="392430"/>
                  </a:lnTo>
                  <a:lnTo>
                    <a:pt x="511251" y="389890"/>
                  </a:lnTo>
                  <a:lnTo>
                    <a:pt x="481838" y="364490"/>
                  </a:lnTo>
                  <a:lnTo>
                    <a:pt x="477647" y="350520"/>
                  </a:lnTo>
                  <a:lnTo>
                    <a:pt x="477939" y="342900"/>
                  </a:lnTo>
                  <a:lnTo>
                    <a:pt x="506171" y="314960"/>
                  </a:lnTo>
                  <a:lnTo>
                    <a:pt x="513867" y="314960"/>
                  </a:lnTo>
                  <a:lnTo>
                    <a:pt x="521982" y="317500"/>
                  </a:lnTo>
                  <a:lnTo>
                    <a:pt x="530542" y="320040"/>
                  </a:lnTo>
                  <a:lnTo>
                    <a:pt x="560158" y="345440"/>
                  </a:lnTo>
                  <a:lnTo>
                    <a:pt x="564464" y="359410"/>
                  </a:lnTo>
                  <a:lnTo>
                    <a:pt x="564464" y="318579"/>
                  </a:lnTo>
                  <a:lnTo>
                    <a:pt x="526770" y="297180"/>
                  </a:lnTo>
                  <a:lnTo>
                    <a:pt x="515493" y="295910"/>
                  </a:lnTo>
                  <a:lnTo>
                    <a:pt x="504431" y="295910"/>
                  </a:lnTo>
                  <a:lnTo>
                    <a:pt x="469176" y="321310"/>
                  </a:lnTo>
                  <a:lnTo>
                    <a:pt x="459422" y="349250"/>
                  </a:lnTo>
                  <a:lnTo>
                    <a:pt x="459841" y="359410"/>
                  </a:lnTo>
                  <a:lnTo>
                    <a:pt x="490677" y="401320"/>
                  </a:lnTo>
                  <a:lnTo>
                    <a:pt x="526491" y="414020"/>
                  </a:lnTo>
                  <a:lnTo>
                    <a:pt x="537578" y="414020"/>
                  </a:lnTo>
                  <a:lnTo>
                    <a:pt x="547954" y="410210"/>
                  </a:lnTo>
                  <a:lnTo>
                    <a:pt x="557301" y="405130"/>
                  </a:lnTo>
                  <a:lnTo>
                    <a:pt x="565632" y="398780"/>
                  </a:lnTo>
                  <a:lnTo>
                    <a:pt x="568363" y="394970"/>
                  </a:lnTo>
                  <a:lnTo>
                    <a:pt x="572935" y="388620"/>
                  </a:lnTo>
                  <a:lnTo>
                    <a:pt x="576719" y="382270"/>
                  </a:lnTo>
                  <a:lnTo>
                    <a:pt x="579577" y="375920"/>
                  </a:lnTo>
                  <a:lnTo>
                    <a:pt x="581507" y="368300"/>
                  </a:lnTo>
                  <a:lnTo>
                    <a:pt x="582510" y="360680"/>
                  </a:lnTo>
                  <a:lnTo>
                    <a:pt x="582536" y="353060"/>
                  </a:lnTo>
                  <a:close/>
                </a:path>
                <a:path w="789304" h="1051560">
                  <a:moveTo>
                    <a:pt x="674293" y="228600"/>
                  </a:moveTo>
                  <a:lnTo>
                    <a:pt x="669023" y="222250"/>
                  </a:lnTo>
                  <a:lnTo>
                    <a:pt x="595274" y="133350"/>
                  </a:lnTo>
                  <a:lnTo>
                    <a:pt x="584606" y="148590"/>
                  </a:lnTo>
                  <a:lnTo>
                    <a:pt x="630897" y="203200"/>
                  </a:lnTo>
                  <a:lnTo>
                    <a:pt x="646341" y="222250"/>
                  </a:lnTo>
                  <a:lnTo>
                    <a:pt x="627837" y="215900"/>
                  </a:lnTo>
                  <a:lnTo>
                    <a:pt x="556844" y="191770"/>
                  </a:lnTo>
                  <a:lnTo>
                    <a:pt x="545553" y="209550"/>
                  </a:lnTo>
                  <a:lnTo>
                    <a:pt x="593394" y="262890"/>
                  </a:lnTo>
                  <a:lnTo>
                    <a:pt x="609269" y="280289"/>
                  </a:lnTo>
                  <a:lnTo>
                    <a:pt x="585355" y="273050"/>
                  </a:lnTo>
                  <a:lnTo>
                    <a:pt x="517740" y="251460"/>
                  </a:lnTo>
                  <a:lnTo>
                    <a:pt x="506399" y="269240"/>
                  </a:lnTo>
                  <a:lnTo>
                    <a:pt x="625487" y="303530"/>
                  </a:lnTo>
                  <a:lnTo>
                    <a:pt x="636955" y="285750"/>
                  </a:lnTo>
                  <a:lnTo>
                    <a:pt x="632358" y="280670"/>
                  </a:lnTo>
                  <a:lnTo>
                    <a:pt x="573709" y="215900"/>
                  </a:lnTo>
                  <a:lnTo>
                    <a:pt x="593128" y="223520"/>
                  </a:lnTo>
                  <a:lnTo>
                    <a:pt x="662889" y="246380"/>
                  </a:lnTo>
                  <a:lnTo>
                    <a:pt x="674293" y="228600"/>
                  </a:lnTo>
                  <a:close/>
                </a:path>
                <a:path w="789304" h="1051560">
                  <a:moveTo>
                    <a:pt x="726363" y="148590"/>
                  </a:moveTo>
                  <a:lnTo>
                    <a:pt x="709917" y="140970"/>
                  </a:lnTo>
                  <a:lnTo>
                    <a:pt x="708355" y="144780"/>
                  </a:lnTo>
                  <a:lnTo>
                    <a:pt x="706970" y="147320"/>
                  </a:lnTo>
                  <a:lnTo>
                    <a:pt x="704126" y="151130"/>
                  </a:lnTo>
                  <a:lnTo>
                    <a:pt x="702475" y="153670"/>
                  </a:lnTo>
                  <a:lnTo>
                    <a:pt x="699096" y="154940"/>
                  </a:lnTo>
                  <a:lnTo>
                    <a:pt x="693864" y="154940"/>
                  </a:lnTo>
                  <a:lnTo>
                    <a:pt x="690587" y="152400"/>
                  </a:lnTo>
                  <a:lnTo>
                    <a:pt x="653275" y="128270"/>
                  </a:lnTo>
                  <a:lnTo>
                    <a:pt x="627735" y="111760"/>
                  </a:lnTo>
                  <a:lnTo>
                    <a:pt x="633691" y="102870"/>
                  </a:lnTo>
                  <a:lnTo>
                    <a:pt x="638784" y="95250"/>
                  </a:lnTo>
                  <a:lnTo>
                    <a:pt x="625690" y="86360"/>
                  </a:lnTo>
                  <a:lnTo>
                    <a:pt x="614654" y="102870"/>
                  </a:lnTo>
                  <a:lnTo>
                    <a:pt x="579970" y="80010"/>
                  </a:lnTo>
                  <a:lnTo>
                    <a:pt x="579145" y="104140"/>
                  </a:lnTo>
                  <a:lnTo>
                    <a:pt x="603732" y="119380"/>
                  </a:lnTo>
                  <a:lnTo>
                    <a:pt x="595680" y="132080"/>
                  </a:lnTo>
                  <a:lnTo>
                    <a:pt x="608761" y="140970"/>
                  </a:lnTo>
                  <a:lnTo>
                    <a:pt x="616826" y="128270"/>
                  </a:lnTo>
                  <a:lnTo>
                    <a:pt x="684034" y="172720"/>
                  </a:lnTo>
                  <a:lnTo>
                    <a:pt x="691095" y="175260"/>
                  </a:lnTo>
                  <a:lnTo>
                    <a:pt x="699185" y="177800"/>
                  </a:lnTo>
                  <a:lnTo>
                    <a:pt x="703262" y="176530"/>
                  </a:lnTo>
                  <a:lnTo>
                    <a:pt x="724268" y="153670"/>
                  </a:lnTo>
                  <a:lnTo>
                    <a:pt x="726363" y="148590"/>
                  </a:lnTo>
                  <a:close/>
                </a:path>
                <a:path w="789304" h="1051560">
                  <a:moveTo>
                    <a:pt x="788746" y="53340"/>
                  </a:moveTo>
                  <a:lnTo>
                    <a:pt x="739597" y="21590"/>
                  </a:lnTo>
                  <a:lnTo>
                    <a:pt x="725830" y="12700"/>
                  </a:lnTo>
                  <a:lnTo>
                    <a:pt x="718832" y="7620"/>
                  </a:lnTo>
                  <a:lnTo>
                    <a:pt x="712406" y="5080"/>
                  </a:lnTo>
                  <a:lnTo>
                    <a:pt x="706564" y="2540"/>
                  </a:lnTo>
                  <a:lnTo>
                    <a:pt x="701294" y="1270"/>
                  </a:lnTo>
                  <a:lnTo>
                    <a:pt x="694664" y="0"/>
                  </a:lnTo>
                  <a:lnTo>
                    <a:pt x="688124" y="1270"/>
                  </a:lnTo>
                  <a:lnTo>
                    <a:pt x="675259" y="8890"/>
                  </a:lnTo>
                  <a:lnTo>
                    <a:pt x="657212" y="49530"/>
                  </a:lnTo>
                  <a:lnTo>
                    <a:pt x="659091" y="59690"/>
                  </a:lnTo>
                  <a:lnTo>
                    <a:pt x="609917" y="27940"/>
                  </a:lnTo>
                  <a:lnTo>
                    <a:pt x="598944" y="44450"/>
                  </a:lnTo>
                  <a:lnTo>
                    <a:pt x="735977" y="134620"/>
                  </a:lnTo>
                  <a:lnTo>
                    <a:pt x="746950" y="116840"/>
                  </a:lnTo>
                  <a:lnTo>
                    <a:pt x="684860" y="76200"/>
                  </a:lnTo>
                  <a:lnTo>
                    <a:pt x="679361" y="72390"/>
                  </a:lnTo>
                  <a:lnTo>
                    <a:pt x="672947" y="62230"/>
                  </a:lnTo>
                  <a:lnTo>
                    <a:pt x="672223" y="59690"/>
                  </a:lnTo>
                  <a:lnTo>
                    <a:pt x="671487" y="57150"/>
                  </a:lnTo>
                  <a:lnTo>
                    <a:pt x="699122" y="21590"/>
                  </a:lnTo>
                  <a:lnTo>
                    <a:pt x="706437" y="24130"/>
                  </a:lnTo>
                  <a:lnTo>
                    <a:pt x="777760" y="69850"/>
                  </a:lnTo>
                  <a:lnTo>
                    <a:pt x="788746" y="53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477766" y="4305300"/>
            <a:ext cx="609600" cy="1633855"/>
            <a:chOff x="3477766" y="4305300"/>
            <a:chExt cx="609600" cy="1633855"/>
          </a:xfrm>
        </p:grpSpPr>
        <p:sp>
          <p:nvSpPr>
            <p:cNvPr id="19" name="object 19"/>
            <p:cNvSpPr/>
            <p:nvPr/>
          </p:nvSpPr>
          <p:spPr>
            <a:xfrm>
              <a:off x="3487672" y="4315205"/>
              <a:ext cx="589915" cy="1614170"/>
            </a:xfrm>
            <a:custGeom>
              <a:avLst/>
              <a:gdLst/>
              <a:ahLst/>
              <a:cxnLst/>
              <a:rect l="l" t="t" r="r" b="b"/>
              <a:pathLst>
                <a:path w="589914" h="1614170">
                  <a:moveTo>
                    <a:pt x="294894" y="0"/>
                  </a:moveTo>
                  <a:lnTo>
                    <a:pt x="0" y="294894"/>
                  </a:lnTo>
                  <a:lnTo>
                    <a:pt x="147447" y="294894"/>
                  </a:lnTo>
                  <a:lnTo>
                    <a:pt x="147447" y="1613916"/>
                  </a:lnTo>
                  <a:lnTo>
                    <a:pt x="442341" y="1613916"/>
                  </a:lnTo>
                  <a:lnTo>
                    <a:pt x="442341" y="294894"/>
                  </a:lnTo>
                  <a:lnTo>
                    <a:pt x="589788" y="29489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87672" y="4315205"/>
              <a:ext cx="589915" cy="1614170"/>
            </a:xfrm>
            <a:custGeom>
              <a:avLst/>
              <a:gdLst/>
              <a:ahLst/>
              <a:cxnLst/>
              <a:rect l="l" t="t" r="r" b="b"/>
              <a:pathLst>
                <a:path w="589914" h="1614170">
                  <a:moveTo>
                    <a:pt x="147447" y="1613916"/>
                  </a:moveTo>
                  <a:lnTo>
                    <a:pt x="147447" y="294894"/>
                  </a:lnTo>
                  <a:lnTo>
                    <a:pt x="0" y="294894"/>
                  </a:lnTo>
                  <a:lnTo>
                    <a:pt x="294894" y="0"/>
                  </a:lnTo>
                  <a:lnTo>
                    <a:pt x="589788" y="294894"/>
                  </a:lnTo>
                  <a:lnTo>
                    <a:pt x="442341" y="294894"/>
                  </a:lnTo>
                  <a:lnTo>
                    <a:pt x="442341" y="1613916"/>
                  </a:lnTo>
                  <a:lnTo>
                    <a:pt x="147447" y="1613916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720655" y="4666056"/>
              <a:ext cx="214629" cy="1193165"/>
            </a:xfrm>
            <a:custGeom>
              <a:avLst/>
              <a:gdLst/>
              <a:ahLst/>
              <a:cxnLst/>
              <a:rect l="l" t="t" r="r" b="b"/>
              <a:pathLst>
                <a:path w="214629" h="1193164">
                  <a:moveTo>
                    <a:pt x="164211" y="1048537"/>
                  </a:moveTo>
                  <a:lnTo>
                    <a:pt x="119570" y="1076820"/>
                  </a:lnTo>
                  <a:lnTo>
                    <a:pt x="89522" y="1107732"/>
                  </a:lnTo>
                  <a:lnTo>
                    <a:pt x="87401" y="1096708"/>
                  </a:lnTo>
                  <a:lnTo>
                    <a:pt x="84201" y="1087221"/>
                  </a:lnTo>
                  <a:lnTo>
                    <a:pt x="82308" y="1083741"/>
                  </a:lnTo>
                  <a:lnTo>
                    <a:pt x="79895" y="1079271"/>
                  </a:lnTo>
                  <a:lnTo>
                    <a:pt x="74485" y="1072845"/>
                  </a:lnTo>
                  <a:lnTo>
                    <a:pt x="72428" y="1071232"/>
                  </a:lnTo>
                  <a:lnTo>
                    <a:pt x="72428" y="1140104"/>
                  </a:lnTo>
                  <a:lnTo>
                    <a:pt x="72313" y="1170724"/>
                  </a:lnTo>
                  <a:lnTo>
                    <a:pt x="18173" y="1170508"/>
                  </a:lnTo>
                  <a:lnTo>
                    <a:pt x="18376" y="1118717"/>
                  </a:lnTo>
                  <a:lnTo>
                    <a:pt x="18884" y="1110234"/>
                  </a:lnTo>
                  <a:lnTo>
                    <a:pt x="37350" y="1083741"/>
                  </a:lnTo>
                  <a:lnTo>
                    <a:pt x="50368" y="1083792"/>
                  </a:lnTo>
                  <a:lnTo>
                    <a:pt x="72428" y="1140104"/>
                  </a:lnTo>
                  <a:lnTo>
                    <a:pt x="72428" y="1071232"/>
                  </a:lnTo>
                  <a:lnTo>
                    <a:pt x="68186" y="1067892"/>
                  </a:lnTo>
                  <a:lnTo>
                    <a:pt x="61201" y="1064336"/>
                  </a:lnTo>
                  <a:lnTo>
                    <a:pt x="53530" y="1062189"/>
                  </a:lnTo>
                  <a:lnTo>
                    <a:pt x="45173" y="1061453"/>
                  </a:lnTo>
                  <a:lnTo>
                    <a:pt x="38569" y="1061847"/>
                  </a:lnTo>
                  <a:lnTo>
                    <a:pt x="4838" y="1086294"/>
                  </a:lnTo>
                  <a:lnTo>
                    <a:pt x="215" y="1140104"/>
                  </a:lnTo>
                  <a:lnTo>
                    <a:pt x="0" y="1192098"/>
                  </a:lnTo>
                  <a:lnTo>
                    <a:pt x="163639" y="1192745"/>
                  </a:lnTo>
                  <a:lnTo>
                    <a:pt x="163728" y="1171092"/>
                  </a:lnTo>
                  <a:lnTo>
                    <a:pt x="91059" y="1170800"/>
                  </a:lnTo>
                  <a:lnTo>
                    <a:pt x="92824" y="1130287"/>
                  </a:lnTo>
                  <a:lnTo>
                    <a:pt x="123024" y="1101788"/>
                  </a:lnTo>
                  <a:lnTo>
                    <a:pt x="164109" y="1075766"/>
                  </a:lnTo>
                  <a:lnTo>
                    <a:pt x="164211" y="1048537"/>
                  </a:lnTo>
                  <a:close/>
                </a:path>
                <a:path w="214629" h="1193164">
                  <a:moveTo>
                    <a:pt x="166395" y="503707"/>
                  </a:moveTo>
                  <a:lnTo>
                    <a:pt x="95846" y="503415"/>
                  </a:lnTo>
                  <a:lnTo>
                    <a:pt x="66001" y="485038"/>
                  </a:lnTo>
                  <a:lnTo>
                    <a:pt x="66040" y="475729"/>
                  </a:lnTo>
                  <a:lnTo>
                    <a:pt x="67513" y="470827"/>
                  </a:lnTo>
                  <a:lnTo>
                    <a:pt x="70434" y="465924"/>
                  </a:lnTo>
                  <a:lnTo>
                    <a:pt x="51828" y="458927"/>
                  </a:lnTo>
                  <a:lnTo>
                    <a:pt x="47459" y="465924"/>
                  </a:lnTo>
                  <a:lnTo>
                    <a:pt x="45288" y="472782"/>
                  </a:lnTo>
                  <a:lnTo>
                    <a:pt x="45250" y="484238"/>
                  </a:lnTo>
                  <a:lnTo>
                    <a:pt x="46570" y="488543"/>
                  </a:lnTo>
                  <a:lnTo>
                    <a:pt x="51892" y="496379"/>
                  </a:lnTo>
                  <a:lnTo>
                    <a:pt x="57429" y="500659"/>
                  </a:lnTo>
                  <a:lnTo>
                    <a:pt x="65811" y="505307"/>
                  </a:lnTo>
                  <a:lnTo>
                    <a:pt x="47840" y="505244"/>
                  </a:lnTo>
                  <a:lnTo>
                    <a:pt x="47764" y="523316"/>
                  </a:lnTo>
                  <a:lnTo>
                    <a:pt x="166306" y="523798"/>
                  </a:lnTo>
                  <a:lnTo>
                    <a:pt x="166382" y="505307"/>
                  </a:lnTo>
                  <a:lnTo>
                    <a:pt x="166395" y="503707"/>
                  </a:lnTo>
                  <a:close/>
                </a:path>
                <a:path w="214629" h="1193164">
                  <a:moveTo>
                    <a:pt x="167005" y="742022"/>
                  </a:moveTo>
                  <a:lnTo>
                    <a:pt x="166420" y="736968"/>
                  </a:lnTo>
                  <a:lnTo>
                    <a:pt x="165252" y="731304"/>
                  </a:lnTo>
                  <a:lnTo>
                    <a:pt x="147497" y="734136"/>
                  </a:lnTo>
                  <a:lnTo>
                    <a:pt x="148005" y="737781"/>
                  </a:lnTo>
                  <a:lnTo>
                    <a:pt x="148247" y="740727"/>
                  </a:lnTo>
                  <a:lnTo>
                    <a:pt x="137515" y="754303"/>
                  </a:lnTo>
                  <a:lnTo>
                    <a:pt x="62471" y="753999"/>
                  </a:lnTo>
                  <a:lnTo>
                    <a:pt x="62547" y="733793"/>
                  </a:lnTo>
                  <a:lnTo>
                    <a:pt x="46926" y="733729"/>
                  </a:lnTo>
                  <a:lnTo>
                    <a:pt x="46850" y="753935"/>
                  </a:lnTo>
                  <a:lnTo>
                    <a:pt x="5435" y="753770"/>
                  </a:lnTo>
                  <a:lnTo>
                    <a:pt x="17411" y="773798"/>
                  </a:lnTo>
                  <a:lnTo>
                    <a:pt x="46761" y="773925"/>
                  </a:lnTo>
                  <a:lnTo>
                    <a:pt x="46710" y="788657"/>
                  </a:lnTo>
                  <a:lnTo>
                    <a:pt x="62331" y="788720"/>
                  </a:lnTo>
                  <a:lnTo>
                    <a:pt x="62395" y="773976"/>
                  </a:lnTo>
                  <a:lnTo>
                    <a:pt x="142646" y="774306"/>
                  </a:lnTo>
                  <a:lnTo>
                    <a:pt x="145961" y="773976"/>
                  </a:lnTo>
                  <a:lnTo>
                    <a:pt x="166966" y="751408"/>
                  </a:lnTo>
                  <a:lnTo>
                    <a:pt x="167005" y="742022"/>
                  </a:lnTo>
                  <a:close/>
                </a:path>
                <a:path w="214629" h="1193164">
                  <a:moveTo>
                    <a:pt x="167157" y="982954"/>
                  </a:moveTo>
                  <a:lnTo>
                    <a:pt x="155841" y="947889"/>
                  </a:lnTo>
                  <a:lnTo>
                    <a:pt x="151333" y="942708"/>
                  </a:lnTo>
                  <a:lnTo>
                    <a:pt x="150634" y="942124"/>
                  </a:lnTo>
                  <a:lnTo>
                    <a:pt x="150634" y="982954"/>
                  </a:lnTo>
                  <a:lnTo>
                    <a:pt x="149898" y="990104"/>
                  </a:lnTo>
                  <a:lnTo>
                    <a:pt x="115735" y="1017079"/>
                  </a:lnTo>
                  <a:lnTo>
                    <a:pt x="105067" y="1017651"/>
                  </a:lnTo>
                  <a:lnTo>
                    <a:pt x="94399" y="1016990"/>
                  </a:lnTo>
                  <a:lnTo>
                    <a:pt x="60566" y="989749"/>
                  </a:lnTo>
                  <a:lnTo>
                    <a:pt x="59905" y="982472"/>
                  </a:lnTo>
                  <a:lnTo>
                    <a:pt x="60591" y="975728"/>
                  </a:lnTo>
                  <a:lnTo>
                    <a:pt x="94348" y="948474"/>
                  </a:lnTo>
                  <a:lnTo>
                    <a:pt x="104673" y="947889"/>
                  </a:lnTo>
                  <a:lnTo>
                    <a:pt x="115595" y="948550"/>
                  </a:lnTo>
                  <a:lnTo>
                    <a:pt x="147840" y="969187"/>
                  </a:lnTo>
                  <a:lnTo>
                    <a:pt x="150634" y="982954"/>
                  </a:lnTo>
                  <a:lnTo>
                    <a:pt x="150634" y="942124"/>
                  </a:lnTo>
                  <a:lnTo>
                    <a:pt x="114579" y="927696"/>
                  </a:lnTo>
                  <a:lnTo>
                    <a:pt x="103746" y="927227"/>
                  </a:lnTo>
                  <a:lnTo>
                    <a:pt x="90385" y="928141"/>
                  </a:lnTo>
                  <a:lnTo>
                    <a:pt x="52400" y="950861"/>
                  </a:lnTo>
                  <a:lnTo>
                    <a:pt x="43256" y="982472"/>
                  </a:lnTo>
                  <a:lnTo>
                    <a:pt x="44030" y="993051"/>
                  </a:lnTo>
                  <a:lnTo>
                    <a:pt x="65239" y="1027836"/>
                  </a:lnTo>
                  <a:lnTo>
                    <a:pt x="104978" y="1038301"/>
                  </a:lnTo>
                  <a:lnTo>
                    <a:pt x="119126" y="1037399"/>
                  </a:lnTo>
                  <a:lnTo>
                    <a:pt x="131508" y="1034567"/>
                  </a:lnTo>
                  <a:lnTo>
                    <a:pt x="142151" y="1029817"/>
                  </a:lnTo>
                  <a:lnTo>
                    <a:pt x="151028" y="1023137"/>
                  </a:lnTo>
                  <a:lnTo>
                    <a:pt x="155702" y="1017651"/>
                  </a:lnTo>
                  <a:lnTo>
                    <a:pt x="158051" y="1014895"/>
                  </a:lnTo>
                  <a:lnTo>
                    <a:pt x="163080" y="1005446"/>
                  </a:lnTo>
                  <a:lnTo>
                    <a:pt x="166116" y="994803"/>
                  </a:lnTo>
                  <a:lnTo>
                    <a:pt x="167157" y="982954"/>
                  </a:lnTo>
                  <a:close/>
                </a:path>
                <a:path w="214629" h="1193164">
                  <a:moveTo>
                    <a:pt x="167563" y="209702"/>
                  </a:moveTo>
                  <a:lnTo>
                    <a:pt x="49174" y="172173"/>
                  </a:lnTo>
                  <a:lnTo>
                    <a:pt x="49098" y="191706"/>
                  </a:lnTo>
                  <a:lnTo>
                    <a:pt x="140398" y="219202"/>
                  </a:lnTo>
                  <a:lnTo>
                    <a:pt x="48895" y="242493"/>
                  </a:lnTo>
                  <a:lnTo>
                    <a:pt x="48806" y="263144"/>
                  </a:lnTo>
                  <a:lnTo>
                    <a:pt x="118160" y="282282"/>
                  </a:lnTo>
                  <a:lnTo>
                    <a:pt x="141312" y="288213"/>
                  </a:lnTo>
                  <a:lnTo>
                    <a:pt x="142582" y="288518"/>
                  </a:lnTo>
                  <a:lnTo>
                    <a:pt x="48602" y="314045"/>
                  </a:lnTo>
                  <a:lnTo>
                    <a:pt x="48526" y="334810"/>
                  </a:lnTo>
                  <a:lnTo>
                    <a:pt x="167208" y="298996"/>
                  </a:lnTo>
                  <a:lnTo>
                    <a:pt x="167297" y="278015"/>
                  </a:lnTo>
                  <a:lnTo>
                    <a:pt x="76187" y="253657"/>
                  </a:lnTo>
                  <a:lnTo>
                    <a:pt x="96418" y="249161"/>
                  </a:lnTo>
                  <a:lnTo>
                    <a:pt x="167474" y="230581"/>
                  </a:lnTo>
                  <a:lnTo>
                    <a:pt x="167563" y="209702"/>
                  </a:lnTo>
                  <a:close/>
                </a:path>
                <a:path w="214629" h="1193164">
                  <a:moveTo>
                    <a:pt x="167652" y="856462"/>
                  </a:moveTo>
                  <a:lnTo>
                    <a:pt x="156349" y="821397"/>
                  </a:lnTo>
                  <a:lnTo>
                    <a:pt x="151841" y="816216"/>
                  </a:lnTo>
                  <a:lnTo>
                    <a:pt x="151142" y="815632"/>
                  </a:lnTo>
                  <a:lnTo>
                    <a:pt x="151142" y="856462"/>
                  </a:lnTo>
                  <a:lnTo>
                    <a:pt x="150406" y="863612"/>
                  </a:lnTo>
                  <a:lnTo>
                    <a:pt x="116243" y="890587"/>
                  </a:lnTo>
                  <a:lnTo>
                    <a:pt x="105575" y="891159"/>
                  </a:lnTo>
                  <a:lnTo>
                    <a:pt x="94907" y="890498"/>
                  </a:lnTo>
                  <a:lnTo>
                    <a:pt x="61061" y="863257"/>
                  </a:lnTo>
                  <a:lnTo>
                    <a:pt x="60401" y="855980"/>
                  </a:lnTo>
                  <a:lnTo>
                    <a:pt x="61099" y="849236"/>
                  </a:lnTo>
                  <a:lnTo>
                    <a:pt x="94856" y="821982"/>
                  </a:lnTo>
                  <a:lnTo>
                    <a:pt x="105181" y="821397"/>
                  </a:lnTo>
                  <a:lnTo>
                    <a:pt x="116090" y="822058"/>
                  </a:lnTo>
                  <a:lnTo>
                    <a:pt x="148348" y="842695"/>
                  </a:lnTo>
                  <a:lnTo>
                    <a:pt x="151142" y="856462"/>
                  </a:lnTo>
                  <a:lnTo>
                    <a:pt x="151142" y="815632"/>
                  </a:lnTo>
                  <a:lnTo>
                    <a:pt x="115087" y="801204"/>
                  </a:lnTo>
                  <a:lnTo>
                    <a:pt x="104254" y="800735"/>
                  </a:lnTo>
                  <a:lnTo>
                    <a:pt x="90893" y="801649"/>
                  </a:lnTo>
                  <a:lnTo>
                    <a:pt x="52895" y="824369"/>
                  </a:lnTo>
                  <a:lnTo>
                    <a:pt x="43764" y="855980"/>
                  </a:lnTo>
                  <a:lnTo>
                    <a:pt x="44538" y="866559"/>
                  </a:lnTo>
                  <a:lnTo>
                    <a:pt x="65747" y="901357"/>
                  </a:lnTo>
                  <a:lnTo>
                    <a:pt x="105486" y="911809"/>
                  </a:lnTo>
                  <a:lnTo>
                    <a:pt x="119621" y="910907"/>
                  </a:lnTo>
                  <a:lnTo>
                    <a:pt x="156210" y="891159"/>
                  </a:lnTo>
                  <a:lnTo>
                    <a:pt x="166611" y="868311"/>
                  </a:lnTo>
                  <a:lnTo>
                    <a:pt x="167652" y="856462"/>
                  </a:lnTo>
                  <a:close/>
                </a:path>
                <a:path w="214629" h="1193164">
                  <a:moveTo>
                    <a:pt x="168402" y="304"/>
                  </a:moveTo>
                  <a:lnTo>
                    <a:pt x="93281" y="0"/>
                  </a:lnTo>
                  <a:lnTo>
                    <a:pt x="85090" y="228"/>
                  </a:lnTo>
                  <a:lnTo>
                    <a:pt x="77927" y="990"/>
                  </a:lnTo>
                  <a:lnTo>
                    <a:pt x="47053" y="32004"/>
                  </a:lnTo>
                  <a:lnTo>
                    <a:pt x="47015" y="40779"/>
                  </a:lnTo>
                  <a:lnTo>
                    <a:pt x="47993" y="51041"/>
                  </a:lnTo>
                  <a:lnTo>
                    <a:pt x="51015" y="60388"/>
                  </a:lnTo>
                  <a:lnTo>
                    <a:pt x="56070" y="68821"/>
                  </a:lnTo>
                  <a:lnTo>
                    <a:pt x="63169" y="76339"/>
                  </a:lnTo>
                  <a:lnTo>
                    <a:pt x="4457" y="76111"/>
                  </a:lnTo>
                  <a:lnTo>
                    <a:pt x="4381" y="96202"/>
                  </a:lnTo>
                  <a:lnTo>
                    <a:pt x="168008" y="96850"/>
                  </a:lnTo>
                  <a:lnTo>
                    <a:pt x="168097" y="76758"/>
                  </a:lnTo>
                  <a:lnTo>
                    <a:pt x="93941" y="76466"/>
                  </a:lnTo>
                  <a:lnTo>
                    <a:pt x="93129" y="76339"/>
                  </a:lnTo>
                  <a:lnTo>
                    <a:pt x="64300" y="51041"/>
                  </a:lnTo>
                  <a:lnTo>
                    <a:pt x="64325" y="37020"/>
                  </a:lnTo>
                  <a:lnTo>
                    <a:pt x="66649" y="30873"/>
                  </a:lnTo>
                  <a:lnTo>
                    <a:pt x="75831" y="22199"/>
                  </a:lnTo>
                  <a:lnTo>
                    <a:pt x="83146" y="20053"/>
                  </a:lnTo>
                  <a:lnTo>
                    <a:pt x="168313" y="20396"/>
                  </a:lnTo>
                  <a:lnTo>
                    <a:pt x="168313" y="20053"/>
                  </a:lnTo>
                  <a:lnTo>
                    <a:pt x="168402" y="304"/>
                  </a:lnTo>
                  <a:close/>
                </a:path>
                <a:path w="214629" h="1193164">
                  <a:moveTo>
                    <a:pt x="169468" y="124815"/>
                  </a:moveTo>
                  <a:lnTo>
                    <a:pt x="168884" y="119748"/>
                  </a:lnTo>
                  <a:lnTo>
                    <a:pt x="167716" y="114096"/>
                  </a:lnTo>
                  <a:lnTo>
                    <a:pt x="149961" y="116916"/>
                  </a:lnTo>
                  <a:lnTo>
                    <a:pt x="150469" y="120573"/>
                  </a:lnTo>
                  <a:lnTo>
                    <a:pt x="150710" y="123507"/>
                  </a:lnTo>
                  <a:lnTo>
                    <a:pt x="139979" y="137083"/>
                  </a:lnTo>
                  <a:lnTo>
                    <a:pt x="64935" y="136791"/>
                  </a:lnTo>
                  <a:lnTo>
                    <a:pt x="65024" y="116586"/>
                  </a:lnTo>
                  <a:lnTo>
                    <a:pt x="49390" y="116522"/>
                  </a:lnTo>
                  <a:lnTo>
                    <a:pt x="49314" y="136728"/>
                  </a:lnTo>
                  <a:lnTo>
                    <a:pt x="7899" y="136563"/>
                  </a:lnTo>
                  <a:lnTo>
                    <a:pt x="19875" y="156591"/>
                  </a:lnTo>
                  <a:lnTo>
                    <a:pt x="49237" y="156705"/>
                  </a:lnTo>
                  <a:lnTo>
                    <a:pt x="49174" y="171437"/>
                  </a:lnTo>
                  <a:lnTo>
                    <a:pt x="64795" y="171500"/>
                  </a:lnTo>
                  <a:lnTo>
                    <a:pt x="64858" y="156768"/>
                  </a:lnTo>
                  <a:lnTo>
                    <a:pt x="145110" y="157086"/>
                  </a:lnTo>
                  <a:lnTo>
                    <a:pt x="148297" y="156768"/>
                  </a:lnTo>
                  <a:lnTo>
                    <a:pt x="169430" y="134200"/>
                  </a:lnTo>
                  <a:lnTo>
                    <a:pt x="169468" y="124815"/>
                  </a:lnTo>
                  <a:close/>
                </a:path>
                <a:path w="214629" h="1193164">
                  <a:moveTo>
                    <a:pt x="169481" y="399275"/>
                  </a:moveTo>
                  <a:lnTo>
                    <a:pt x="158165" y="364197"/>
                  </a:lnTo>
                  <a:lnTo>
                    <a:pt x="153670" y="359029"/>
                  </a:lnTo>
                  <a:lnTo>
                    <a:pt x="152958" y="358432"/>
                  </a:lnTo>
                  <a:lnTo>
                    <a:pt x="152958" y="399275"/>
                  </a:lnTo>
                  <a:lnTo>
                    <a:pt x="152222" y="406425"/>
                  </a:lnTo>
                  <a:lnTo>
                    <a:pt x="118071" y="433387"/>
                  </a:lnTo>
                  <a:lnTo>
                    <a:pt x="107403" y="433959"/>
                  </a:lnTo>
                  <a:lnTo>
                    <a:pt x="96735" y="433298"/>
                  </a:lnTo>
                  <a:lnTo>
                    <a:pt x="62890" y="406057"/>
                  </a:lnTo>
                  <a:lnTo>
                    <a:pt x="62217" y="398780"/>
                  </a:lnTo>
                  <a:lnTo>
                    <a:pt x="62915" y="392036"/>
                  </a:lnTo>
                  <a:lnTo>
                    <a:pt x="96672" y="364782"/>
                  </a:lnTo>
                  <a:lnTo>
                    <a:pt x="107010" y="364197"/>
                  </a:lnTo>
                  <a:lnTo>
                    <a:pt x="117919" y="364858"/>
                  </a:lnTo>
                  <a:lnTo>
                    <a:pt x="150177" y="385495"/>
                  </a:lnTo>
                  <a:lnTo>
                    <a:pt x="152958" y="399275"/>
                  </a:lnTo>
                  <a:lnTo>
                    <a:pt x="152958" y="358432"/>
                  </a:lnTo>
                  <a:lnTo>
                    <a:pt x="116903" y="344017"/>
                  </a:lnTo>
                  <a:lnTo>
                    <a:pt x="106083" y="343547"/>
                  </a:lnTo>
                  <a:lnTo>
                    <a:pt x="92722" y="344462"/>
                  </a:lnTo>
                  <a:lnTo>
                    <a:pt x="54711" y="367169"/>
                  </a:lnTo>
                  <a:lnTo>
                    <a:pt x="45593" y="398780"/>
                  </a:lnTo>
                  <a:lnTo>
                    <a:pt x="46367" y="409359"/>
                  </a:lnTo>
                  <a:lnTo>
                    <a:pt x="67564" y="444157"/>
                  </a:lnTo>
                  <a:lnTo>
                    <a:pt x="107315" y="454609"/>
                  </a:lnTo>
                  <a:lnTo>
                    <a:pt x="121450" y="453707"/>
                  </a:lnTo>
                  <a:lnTo>
                    <a:pt x="133832" y="450888"/>
                  </a:lnTo>
                  <a:lnTo>
                    <a:pt x="144475" y="446125"/>
                  </a:lnTo>
                  <a:lnTo>
                    <a:pt x="153365" y="439445"/>
                  </a:lnTo>
                  <a:lnTo>
                    <a:pt x="158026" y="433959"/>
                  </a:lnTo>
                  <a:lnTo>
                    <a:pt x="160375" y="431203"/>
                  </a:lnTo>
                  <a:lnTo>
                    <a:pt x="165404" y="421754"/>
                  </a:lnTo>
                  <a:lnTo>
                    <a:pt x="168440" y="411111"/>
                  </a:lnTo>
                  <a:lnTo>
                    <a:pt x="169481" y="399275"/>
                  </a:lnTo>
                  <a:close/>
                </a:path>
                <a:path w="214629" h="1193164">
                  <a:moveTo>
                    <a:pt x="214083" y="607060"/>
                  </a:moveTo>
                  <a:lnTo>
                    <a:pt x="204228" y="571792"/>
                  </a:lnTo>
                  <a:lnTo>
                    <a:pt x="203873" y="571233"/>
                  </a:lnTo>
                  <a:lnTo>
                    <a:pt x="162953" y="553631"/>
                  </a:lnTo>
                  <a:lnTo>
                    <a:pt x="150114" y="553224"/>
                  </a:lnTo>
                  <a:lnTo>
                    <a:pt x="149352" y="553224"/>
                  </a:lnTo>
                  <a:lnTo>
                    <a:pt x="149352" y="604570"/>
                  </a:lnTo>
                  <a:lnTo>
                    <a:pt x="148653" y="611251"/>
                  </a:lnTo>
                  <a:lnTo>
                    <a:pt x="115341" y="636333"/>
                  </a:lnTo>
                  <a:lnTo>
                    <a:pt x="104470" y="636866"/>
                  </a:lnTo>
                  <a:lnTo>
                    <a:pt x="94411" y="636244"/>
                  </a:lnTo>
                  <a:lnTo>
                    <a:pt x="61404" y="613549"/>
                  </a:lnTo>
                  <a:lnTo>
                    <a:pt x="61404" y="604545"/>
                  </a:lnTo>
                  <a:lnTo>
                    <a:pt x="86296" y="574128"/>
                  </a:lnTo>
                  <a:lnTo>
                    <a:pt x="105397" y="571792"/>
                  </a:lnTo>
                  <a:lnTo>
                    <a:pt x="116014" y="572427"/>
                  </a:lnTo>
                  <a:lnTo>
                    <a:pt x="148666" y="597801"/>
                  </a:lnTo>
                  <a:lnTo>
                    <a:pt x="149352" y="604570"/>
                  </a:lnTo>
                  <a:lnTo>
                    <a:pt x="149352" y="553224"/>
                  </a:lnTo>
                  <a:lnTo>
                    <a:pt x="47650" y="552818"/>
                  </a:lnTo>
                  <a:lnTo>
                    <a:pt x="47574" y="571347"/>
                  </a:lnTo>
                  <a:lnTo>
                    <a:pt x="61861" y="571398"/>
                  </a:lnTo>
                  <a:lnTo>
                    <a:pt x="54406" y="578637"/>
                  </a:lnTo>
                  <a:lnTo>
                    <a:pt x="49072" y="586803"/>
                  </a:lnTo>
                  <a:lnTo>
                    <a:pt x="45859" y="595909"/>
                  </a:lnTo>
                  <a:lnTo>
                    <a:pt x="44919" y="604545"/>
                  </a:lnTo>
                  <a:lnTo>
                    <a:pt x="44831" y="607060"/>
                  </a:lnTo>
                  <a:lnTo>
                    <a:pt x="45212" y="613549"/>
                  </a:lnTo>
                  <a:lnTo>
                    <a:pt x="67805" y="647814"/>
                  </a:lnTo>
                  <a:lnTo>
                    <a:pt x="105841" y="657529"/>
                  </a:lnTo>
                  <a:lnTo>
                    <a:pt x="117729" y="656742"/>
                  </a:lnTo>
                  <a:lnTo>
                    <a:pt x="155930" y="636943"/>
                  </a:lnTo>
                  <a:lnTo>
                    <a:pt x="165925" y="607060"/>
                  </a:lnTo>
                  <a:lnTo>
                    <a:pt x="165912" y="605929"/>
                  </a:lnTo>
                  <a:lnTo>
                    <a:pt x="165036" y="597103"/>
                  </a:lnTo>
                  <a:lnTo>
                    <a:pt x="162166" y="588479"/>
                  </a:lnTo>
                  <a:lnTo>
                    <a:pt x="157353" y="580669"/>
                  </a:lnTo>
                  <a:lnTo>
                    <a:pt x="150596" y="573646"/>
                  </a:lnTo>
                  <a:lnTo>
                    <a:pt x="159575" y="573735"/>
                  </a:lnTo>
                  <a:lnTo>
                    <a:pt x="195656" y="590613"/>
                  </a:lnTo>
                  <a:lnTo>
                    <a:pt x="197421" y="615734"/>
                  </a:lnTo>
                  <a:lnTo>
                    <a:pt x="195529" y="622528"/>
                  </a:lnTo>
                  <a:lnTo>
                    <a:pt x="189026" y="631215"/>
                  </a:lnTo>
                  <a:lnTo>
                    <a:pt x="184632" y="633463"/>
                  </a:lnTo>
                  <a:lnTo>
                    <a:pt x="178612" y="634263"/>
                  </a:lnTo>
                  <a:lnTo>
                    <a:pt x="175615" y="653783"/>
                  </a:lnTo>
                  <a:lnTo>
                    <a:pt x="208610" y="634263"/>
                  </a:lnTo>
                  <a:lnTo>
                    <a:pt x="213537" y="615734"/>
                  </a:lnTo>
                  <a:lnTo>
                    <a:pt x="214083" y="607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02692" y="5919214"/>
            <a:ext cx="904240" cy="314325"/>
            <a:chOff x="202692" y="5919214"/>
            <a:chExt cx="904240" cy="314325"/>
          </a:xfrm>
        </p:grpSpPr>
        <p:sp>
          <p:nvSpPr>
            <p:cNvPr id="23" name="object 23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147065" y="0"/>
                  </a:moveTo>
                  <a:lnTo>
                    <a:pt x="0" y="147066"/>
                  </a:lnTo>
                  <a:lnTo>
                    <a:pt x="147065" y="294132"/>
                  </a:lnTo>
                  <a:lnTo>
                    <a:pt x="147065" y="220599"/>
                  </a:lnTo>
                  <a:lnTo>
                    <a:pt x="883919" y="220599"/>
                  </a:lnTo>
                  <a:lnTo>
                    <a:pt x="883919" y="73533"/>
                  </a:lnTo>
                  <a:lnTo>
                    <a:pt x="147065" y="73533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883919" y="220599"/>
                  </a:moveTo>
                  <a:lnTo>
                    <a:pt x="147065" y="220599"/>
                  </a:lnTo>
                  <a:lnTo>
                    <a:pt x="147065" y="294132"/>
                  </a:lnTo>
                  <a:lnTo>
                    <a:pt x="0" y="147066"/>
                  </a:lnTo>
                  <a:lnTo>
                    <a:pt x="147065" y="0"/>
                  </a:lnTo>
                  <a:lnTo>
                    <a:pt x="147065" y="73533"/>
                  </a:lnTo>
                  <a:lnTo>
                    <a:pt x="883919" y="73533"/>
                  </a:lnTo>
                  <a:lnTo>
                    <a:pt x="883919" y="2205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2692" y="6425182"/>
            <a:ext cx="904240" cy="314325"/>
            <a:chOff x="202692" y="6425182"/>
            <a:chExt cx="904240" cy="314325"/>
          </a:xfrm>
        </p:grpSpPr>
        <p:sp>
          <p:nvSpPr>
            <p:cNvPr id="26" name="object 26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147065" y="0"/>
                  </a:moveTo>
                  <a:lnTo>
                    <a:pt x="0" y="147065"/>
                  </a:lnTo>
                  <a:lnTo>
                    <a:pt x="147065" y="294131"/>
                  </a:lnTo>
                  <a:lnTo>
                    <a:pt x="147065" y="220598"/>
                  </a:lnTo>
                  <a:lnTo>
                    <a:pt x="883919" y="220598"/>
                  </a:lnTo>
                  <a:lnTo>
                    <a:pt x="883919" y="73532"/>
                  </a:lnTo>
                  <a:lnTo>
                    <a:pt x="147065" y="73532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883919" y="220598"/>
                  </a:moveTo>
                  <a:lnTo>
                    <a:pt x="147065" y="220598"/>
                  </a:lnTo>
                  <a:lnTo>
                    <a:pt x="147065" y="294131"/>
                  </a:lnTo>
                  <a:lnTo>
                    <a:pt x="0" y="147065"/>
                  </a:lnTo>
                  <a:lnTo>
                    <a:pt x="147065" y="0"/>
                  </a:lnTo>
                  <a:lnTo>
                    <a:pt x="147065" y="73532"/>
                  </a:lnTo>
                  <a:lnTo>
                    <a:pt x="883919" y="73532"/>
                  </a:lnTo>
                  <a:lnTo>
                    <a:pt x="883919" y="22059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6778" y="5692796"/>
            <a:ext cx="7086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creation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8044" y="5960095"/>
            <a:ext cx="13766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79863C"/>
                </a:solidFill>
                <a:latin typeface="Arial"/>
                <a:cs typeface="Arial"/>
              </a:rPr>
              <a:t>Root</a:t>
            </a:r>
            <a:r>
              <a:rPr sz="1800" b="1" spc="-30" dirty="0">
                <a:solidFill>
                  <a:srgbClr val="7986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9863C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254" y="6211909"/>
            <a:ext cx="9645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destruction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5348" y="3534155"/>
            <a:ext cx="4249420" cy="887094"/>
            <a:chOff x="3165348" y="3534155"/>
            <a:chExt cx="4249420" cy="887094"/>
          </a:xfrm>
        </p:grpSpPr>
        <p:sp>
          <p:nvSpPr>
            <p:cNvPr id="3" name="object 3"/>
            <p:cNvSpPr/>
            <p:nvPr/>
          </p:nvSpPr>
          <p:spPr>
            <a:xfrm>
              <a:off x="5312664" y="3534155"/>
              <a:ext cx="2101850" cy="885825"/>
            </a:xfrm>
            <a:custGeom>
              <a:avLst/>
              <a:gdLst/>
              <a:ahLst/>
              <a:cxnLst/>
              <a:rect l="l" t="t" r="r" b="b"/>
              <a:pathLst>
                <a:path w="2101850" h="885825">
                  <a:moveTo>
                    <a:pt x="1050798" y="0"/>
                  </a:moveTo>
                  <a:lnTo>
                    <a:pt x="984343" y="870"/>
                  </a:lnTo>
                  <a:lnTo>
                    <a:pt x="918988" y="3449"/>
                  </a:lnTo>
                  <a:lnTo>
                    <a:pt x="854853" y="7683"/>
                  </a:lnTo>
                  <a:lnTo>
                    <a:pt x="792064" y="13520"/>
                  </a:lnTo>
                  <a:lnTo>
                    <a:pt x="730742" y="20910"/>
                  </a:lnTo>
                  <a:lnTo>
                    <a:pt x="671010" y="29799"/>
                  </a:lnTo>
                  <a:lnTo>
                    <a:pt x="612993" y="40137"/>
                  </a:lnTo>
                  <a:lnTo>
                    <a:pt x="556812" y="51870"/>
                  </a:lnTo>
                  <a:lnTo>
                    <a:pt x="502592" y="64949"/>
                  </a:lnTo>
                  <a:lnTo>
                    <a:pt x="450454" y="79319"/>
                  </a:lnTo>
                  <a:lnTo>
                    <a:pt x="400523" y="94931"/>
                  </a:lnTo>
                  <a:lnTo>
                    <a:pt x="352921" y="111731"/>
                  </a:lnTo>
                  <a:lnTo>
                    <a:pt x="307771" y="129668"/>
                  </a:lnTo>
                  <a:lnTo>
                    <a:pt x="265197" y="148690"/>
                  </a:lnTo>
                  <a:lnTo>
                    <a:pt x="225322" y="168746"/>
                  </a:lnTo>
                  <a:lnTo>
                    <a:pt x="188268" y="189783"/>
                  </a:lnTo>
                  <a:lnTo>
                    <a:pt x="154158" y="211749"/>
                  </a:lnTo>
                  <a:lnTo>
                    <a:pt x="123117" y="234594"/>
                  </a:lnTo>
                  <a:lnTo>
                    <a:pt x="70730" y="282708"/>
                  </a:lnTo>
                  <a:lnTo>
                    <a:pt x="32092" y="333710"/>
                  </a:lnTo>
                  <a:lnTo>
                    <a:pt x="8187" y="387187"/>
                  </a:lnTo>
                  <a:lnTo>
                    <a:pt x="0" y="442722"/>
                  </a:lnTo>
                  <a:lnTo>
                    <a:pt x="2067" y="470720"/>
                  </a:lnTo>
                  <a:lnTo>
                    <a:pt x="18236" y="525278"/>
                  </a:lnTo>
                  <a:lnTo>
                    <a:pt x="49631" y="577569"/>
                  </a:lnTo>
                  <a:lnTo>
                    <a:pt x="95267" y="627179"/>
                  </a:lnTo>
                  <a:lnTo>
                    <a:pt x="154158" y="673694"/>
                  </a:lnTo>
                  <a:lnTo>
                    <a:pt x="188268" y="695660"/>
                  </a:lnTo>
                  <a:lnTo>
                    <a:pt x="225322" y="716697"/>
                  </a:lnTo>
                  <a:lnTo>
                    <a:pt x="265197" y="736753"/>
                  </a:lnTo>
                  <a:lnTo>
                    <a:pt x="307771" y="755775"/>
                  </a:lnTo>
                  <a:lnTo>
                    <a:pt x="352921" y="773712"/>
                  </a:lnTo>
                  <a:lnTo>
                    <a:pt x="400523" y="790512"/>
                  </a:lnTo>
                  <a:lnTo>
                    <a:pt x="450454" y="806124"/>
                  </a:lnTo>
                  <a:lnTo>
                    <a:pt x="502592" y="820494"/>
                  </a:lnTo>
                  <a:lnTo>
                    <a:pt x="556812" y="833573"/>
                  </a:lnTo>
                  <a:lnTo>
                    <a:pt x="612993" y="845306"/>
                  </a:lnTo>
                  <a:lnTo>
                    <a:pt x="671010" y="855644"/>
                  </a:lnTo>
                  <a:lnTo>
                    <a:pt x="730742" y="864533"/>
                  </a:lnTo>
                  <a:lnTo>
                    <a:pt x="792064" y="871923"/>
                  </a:lnTo>
                  <a:lnTo>
                    <a:pt x="854853" y="877760"/>
                  </a:lnTo>
                  <a:lnTo>
                    <a:pt x="918988" y="881994"/>
                  </a:lnTo>
                  <a:lnTo>
                    <a:pt x="984343" y="884573"/>
                  </a:lnTo>
                  <a:lnTo>
                    <a:pt x="1050798" y="885444"/>
                  </a:lnTo>
                  <a:lnTo>
                    <a:pt x="1117252" y="884573"/>
                  </a:lnTo>
                  <a:lnTo>
                    <a:pt x="1182607" y="881994"/>
                  </a:lnTo>
                  <a:lnTo>
                    <a:pt x="1246742" y="877760"/>
                  </a:lnTo>
                  <a:lnTo>
                    <a:pt x="1309531" y="871923"/>
                  </a:lnTo>
                  <a:lnTo>
                    <a:pt x="1370853" y="864533"/>
                  </a:lnTo>
                  <a:lnTo>
                    <a:pt x="1430585" y="855644"/>
                  </a:lnTo>
                  <a:lnTo>
                    <a:pt x="1488602" y="845306"/>
                  </a:lnTo>
                  <a:lnTo>
                    <a:pt x="1544783" y="833573"/>
                  </a:lnTo>
                  <a:lnTo>
                    <a:pt x="1599003" y="820494"/>
                  </a:lnTo>
                  <a:lnTo>
                    <a:pt x="1651141" y="806124"/>
                  </a:lnTo>
                  <a:lnTo>
                    <a:pt x="1701072" y="790512"/>
                  </a:lnTo>
                  <a:lnTo>
                    <a:pt x="1748674" y="773712"/>
                  </a:lnTo>
                  <a:lnTo>
                    <a:pt x="1793824" y="755775"/>
                  </a:lnTo>
                  <a:lnTo>
                    <a:pt x="1836398" y="736753"/>
                  </a:lnTo>
                  <a:lnTo>
                    <a:pt x="1876273" y="716697"/>
                  </a:lnTo>
                  <a:lnTo>
                    <a:pt x="1913327" y="695660"/>
                  </a:lnTo>
                  <a:lnTo>
                    <a:pt x="1947437" y="673694"/>
                  </a:lnTo>
                  <a:lnTo>
                    <a:pt x="1978478" y="650849"/>
                  </a:lnTo>
                  <a:lnTo>
                    <a:pt x="2030865" y="602735"/>
                  </a:lnTo>
                  <a:lnTo>
                    <a:pt x="2069503" y="551733"/>
                  </a:lnTo>
                  <a:lnTo>
                    <a:pt x="2093408" y="498256"/>
                  </a:lnTo>
                  <a:lnTo>
                    <a:pt x="2101596" y="442722"/>
                  </a:lnTo>
                  <a:lnTo>
                    <a:pt x="2099528" y="414723"/>
                  </a:lnTo>
                  <a:lnTo>
                    <a:pt x="2083359" y="360165"/>
                  </a:lnTo>
                  <a:lnTo>
                    <a:pt x="2051964" y="307874"/>
                  </a:lnTo>
                  <a:lnTo>
                    <a:pt x="2006328" y="258264"/>
                  </a:lnTo>
                  <a:lnTo>
                    <a:pt x="1947437" y="211749"/>
                  </a:lnTo>
                  <a:lnTo>
                    <a:pt x="1913327" y="189783"/>
                  </a:lnTo>
                  <a:lnTo>
                    <a:pt x="1876273" y="168746"/>
                  </a:lnTo>
                  <a:lnTo>
                    <a:pt x="1836398" y="148690"/>
                  </a:lnTo>
                  <a:lnTo>
                    <a:pt x="1793824" y="129668"/>
                  </a:lnTo>
                  <a:lnTo>
                    <a:pt x="1748674" y="111731"/>
                  </a:lnTo>
                  <a:lnTo>
                    <a:pt x="1701072" y="94931"/>
                  </a:lnTo>
                  <a:lnTo>
                    <a:pt x="1651141" y="79319"/>
                  </a:lnTo>
                  <a:lnTo>
                    <a:pt x="1599003" y="64949"/>
                  </a:lnTo>
                  <a:lnTo>
                    <a:pt x="1544783" y="51870"/>
                  </a:lnTo>
                  <a:lnTo>
                    <a:pt x="1488602" y="40137"/>
                  </a:lnTo>
                  <a:lnTo>
                    <a:pt x="1430585" y="29799"/>
                  </a:lnTo>
                  <a:lnTo>
                    <a:pt x="1370853" y="20910"/>
                  </a:lnTo>
                  <a:lnTo>
                    <a:pt x="1309531" y="13520"/>
                  </a:lnTo>
                  <a:lnTo>
                    <a:pt x="1246742" y="7683"/>
                  </a:lnTo>
                  <a:lnTo>
                    <a:pt x="1182607" y="3449"/>
                  </a:lnTo>
                  <a:lnTo>
                    <a:pt x="1117252" y="870"/>
                  </a:lnTo>
                  <a:lnTo>
                    <a:pt x="1050798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5348" y="3537203"/>
              <a:ext cx="2103120" cy="883919"/>
            </a:xfrm>
            <a:custGeom>
              <a:avLst/>
              <a:gdLst/>
              <a:ahLst/>
              <a:cxnLst/>
              <a:rect l="l" t="t" r="r" b="b"/>
              <a:pathLst>
                <a:path w="2103120" h="883920">
                  <a:moveTo>
                    <a:pt x="1051560" y="0"/>
                  </a:moveTo>
                  <a:lnTo>
                    <a:pt x="985057" y="869"/>
                  </a:lnTo>
                  <a:lnTo>
                    <a:pt x="919654" y="3443"/>
                  </a:lnTo>
                  <a:lnTo>
                    <a:pt x="855474" y="7669"/>
                  </a:lnTo>
                  <a:lnTo>
                    <a:pt x="792639" y="13497"/>
                  </a:lnTo>
                  <a:lnTo>
                    <a:pt x="731272" y="20874"/>
                  </a:lnTo>
                  <a:lnTo>
                    <a:pt x="671498" y="29748"/>
                  </a:lnTo>
                  <a:lnTo>
                    <a:pt x="613438" y="40067"/>
                  </a:lnTo>
                  <a:lnTo>
                    <a:pt x="557217" y="51781"/>
                  </a:lnTo>
                  <a:lnTo>
                    <a:pt x="502957" y="64836"/>
                  </a:lnTo>
                  <a:lnTo>
                    <a:pt x="450782" y="79182"/>
                  </a:lnTo>
                  <a:lnTo>
                    <a:pt x="400814" y="94767"/>
                  </a:lnTo>
                  <a:lnTo>
                    <a:pt x="353178" y="111538"/>
                  </a:lnTo>
                  <a:lnTo>
                    <a:pt x="307995" y="129444"/>
                  </a:lnTo>
                  <a:lnTo>
                    <a:pt x="265390" y="148434"/>
                  </a:lnTo>
                  <a:lnTo>
                    <a:pt x="225485" y="168455"/>
                  </a:lnTo>
                  <a:lnTo>
                    <a:pt x="188405" y="189456"/>
                  </a:lnTo>
                  <a:lnTo>
                    <a:pt x="154271" y="211384"/>
                  </a:lnTo>
                  <a:lnTo>
                    <a:pt x="123207" y="234189"/>
                  </a:lnTo>
                  <a:lnTo>
                    <a:pt x="70782" y="282220"/>
                  </a:lnTo>
                  <a:lnTo>
                    <a:pt x="32115" y="333135"/>
                  </a:lnTo>
                  <a:lnTo>
                    <a:pt x="8193" y="386520"/>
                  </a:lnTo>
                  <a:lnTo>
                    <a:pt x="0" y="441960"/>
                  </a:lnTo>
                  <a:lnTo>
                    <a:pt x="2068" y="469909"/>
                  </a:lnTo>
                  <a:lnTo>
                    <a:pt x="18249" y="524371"/>
                  </a:lnTo>
                  <a:lnTo>
                    <a:pt x="49667" y="576571"/>
                  </a:lnTo>
                  <a:lnTo>
                    <a:pt x="95336" y="626095"/>
                  </a:lnTo>
                  <a:lnTo>
                    <a:pt x="154271" y="672529"/>
                  </a:lnTo>
                  <a:lnTo>
                    <a:pt x="188405" y="694458"/>
                  </a:lnTo>
                  <a:lnTo>
                    <a:pt x="225485" y="715459"/>
                  </a:lnTo>
                  <a:lnTo>
                    <a:pt x="265390" y="735480"/>
                  </a:lnTo>
                  <a:lnTo>
                    <a:pt x="307995" y="754470"/>
                  </a:lnTo>
                  <a:lnTo>
                    <a:pt x="353178" y="772377"/>
                  </a:lnTo>
                  <a:lnTo>
                    <a:pt x="400814" y="789148"/>
                  </a:lnTo>
                  <a:lnTo>
                    <a:pt x="450782" y="804733"/>
                  </a:lnTo>
                  <a:lnTo>
                    <a:pt x="502957" y="819080"/>
                  </a:lnTo>
                  <a:lnTo>
                    <a:pt x="557217" y="832136"/>
                  </a:lnTo>
                  <a:lnTo>
                    <a:pt x="613438" y="843850"/>
                  </a:lnTo>
                  <a:lnTo>
                    <a:pt x="671498" y="854170"/>
                  </a:lnTo>
                  <a:lnTo>
                    <a:pt x="731272" y="863044"/>
                  </a:lnTo>
                  <a:lnTo>
                    <a:pt x="792639" y="870421"/>
                  </a:lnTo>
                  <a:lnTo>
                    <a:pt x="855474" y="876249"/>
                  </a:lnTo>
                  <a:lnTo>
                    <a:pt x="919654" y="880476"/>
                  </a:lnTo>
                  <a:lnTo>
                    <a:pt x="985057" y="883050"/>
                  </a:lnTo>
                  <a:lnTo>
                    <a:pt x="1051560" y="883920"/>
                  </a:lnTo>
                  <a:lnTo>
                    <a:pt x="1118062" y="883050"/>
                  </a:lnTo>
                  <a:lnTo>
                    <a:pt x="1183465" y="880476"/>
                  </a:lnTo>
                  <a:lnTo>
                    <a:pt x="1247645" y="876249"/>
                  </a:lnTo>
                  <a:lnTo>
                    <a:pt x="1310480" y="870421"/>
                  </a:lnTo>
                  <a:lnTo>
                    <a:pt x="1371847" y="863044"/>
                  </a:lnTo>
                  <a:lnTo>
                    <a:pt x="1431621" y="854170"/>
                  </a:lnTo>
                  <a:lnTo>
                    <a:pt x="1489681" y="843850"/>
                  </a:lnTo>
                  <a:lnTo>
                    <a:pt x="1545902" y="832136"/>
                  </a:lnTo>
                  <a:lnTo>
                    <a:pt x="1600162" y="819080"/>
                  </a:lnTo>
                  <a:lnTo>
                    <a:pt x="1652337" y="804733"/>
                  </a:lnTo>
                  <a:lnTo>
                    <a:pt x="1702305" y="789148"/>
                  </a:lnTo>
                  <a:lnTo>
                    <a:pt x="1749941" y="772377"/>
                  </a:lnTo>
                  <a:lnTo>
                    <a:pt x="1795124" y="754470"/>
                  </a:lnTo>
                  <a:lnTo>
                    <a:pt x="1837729" y="735480"/>
                  </a:lnTo>
                  <a:lnTo>
                    <a:pt x="1877634" y="715459"/>
                  </a:lnTo>
                  <a:lnTo>
                    <a:pt x="1914714" y="694458"/>
                  </a:lnTo>
                  <a:lnTo>
                    <a:pt x="1948848" y="672529"/>
                  </a:lnTo>
                  <a:lnTo>
                    <a:pt x="1979912" y="649724"/>
                  </a:lnTo>
                  <a:lnTo>
                    <a:pt x="2032337" y="601693"/>
                  </a:lnTo>
                  <a:lnTo>
                    <a:pt x="2071004" y="550779"/>
                  </a:lnTo>
                  <a:lnTo>
                    <a:pt x="2094926" y="497397"/>
                  </a:lnTo>
                  <a:lnTo>
                    <a:pt x="2103120" y="441960"/>
                  </a:lnTo>
                  <a:lnTo>
                    <a:pt x="2101051" y="414009"/>
                  </a:lnTo>
                  <a:lnTo>
                    <a:pt x="2084870" y="359545"/>
                  </a:lnTo>
                  <a:lnTo>
                    <a:pt x="2053452" y="307343"/>
                  </a:lnTo>
                  <a:lnTo>
                    <a:pt x="2007783" y="257818"/>
                  </a:lnTo>
                  <a:lnTo>
                    <a:pt x="1948848" y="211384"/>
                  </a:lnTo>
                  <a:lnTo>
                    <a:pt x="1914714" y="189456"/>
                  </a:lnTo>
                  <a:lnTo>
                    <a:pt x="1877634" y="168455"/>
                  </a:lnTo>
                  <a:lnTo>
                    <a:pt x="1837729" y="148434"/>
                  </a:lnTo>
                  <a:lnTo>
                    <a:pt x="1795124" y="129444"/>
                  </a:lnTo>
                  <a:lnTo>
                    <a:pt x="1749941" y="111538"/>
                  </a:lnTo>
                  <a:lnTo>
                    <a:pt x="1702305" y="94767"/>
                  </a:lnTo>
                  <a:lnTo>
                    <a:pt x="1652337" y="79182"/>
                  </a:lnTo>
                  <a:lnTo>
                    <a:pt x="1600162" y="64836"/>
                  </a:lnTo>
                  <a:lnTo>
                    <a:pt x="1545902" y="51781"/>
                  </a:lnTo>
                  <a:lnTo>
                    <a:pt x="1489681" y="40067"/>
                  </a:lnTo>
                  <a:lnTo>
                    <a:pt x="1431621" y="29748"/>
                  </a:lnTo>
                  <a:lnTo>
                    <a:pt x="1371847" y="20874"/>
                  </a:lnTo>
                  <a:lnTo>
                    <a:pt x="1310480" y="13497"/>
                  </a:lnTo>
                  <a:lnTo>
                    <a:pt x="1247645" y="7669"/>
                  </a:lnTo>
                  <a:lnTo>
                    <a:pt x="1183465" y="3443"/>
                  </a:lnTo>
                  <a:lnTo>
                    <a:pt x="1118062" y="869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5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36319" y="3508247"/>
            <a:ext cx="2103120" cy="885825"/>
          </a:xfrm>
          <a:custGeom>
            <a:avLst/>
            <a:gdLst/>
            <a:ahLst/>
            <a:cxnLst/>
            <a:rect l="l" t="t" r="r" b="b"/>
            <a:pathLst>
              <a:path w="2103120" h="885825">
                <a:moveTo>
                  <a:pt x="1051560" y="0"/>
                </a:moveTo>
                <a:lnTo>
                  <a:pt x="985057" y="870"/>
                </a:lnTo>
                <a:lnTo>
                  <a:pt x="919654" y="3449"/>
                </a:lnTo>
                <a:lnTo>
                  <a:pt x="855474" y="7683"/>
                </a:lnTo>
                <a:lnTo>
                  <a:pt x="792639" y="13520"/>
                </a:lnTo>
                <a:lnTo>
                  <a:pt x="731272" y="20910"/>
                </a:lnTo>
                <a:lnTo>
                  <a:pt x="671498" y="29799"/>
                </a:lnTo>
                <a:lnTo>
                  <a:pt x="613438" y="40137"/>
                </a:lnTo>
                <a:lnTo>
                  <a:pt x="557217" y="51870"/>
                </a:lnTo>
                <a:lnTo>
                  <a:pt x="502957" y="64949"/>
                </a:lnTo>
                <a:lnTo>
                  <a:pt x="450782" y="79319"/>
                </a:lnTo>
                <a:lnTo>
                  <a:pt x="400814" y="94931"/>
                </a:lnTo>
                <a:lnTo>
                  <a:pt x="353178" y="111731"/>
                </a:lnTo>
                <a:lnTo>
                  <a:pt x="307995" y="129668"/>
                </a:lnTo>
                <a:lnTo>
                  <a:pt x="265390" y="148690"/>
                </a:lnTo>
                <a:lnTo>
                  <a:pt x="225485" y="168746"/>
                </a:lnTo>
                <a:lnTo>
                  <a:pt x="188405" y="189783"/>
                </a:lnTo>
                <a:lnTo>
                  <a:pt x="154271" y="211749"/>
                </a:lnTo>
                <a:lnTo>
                  <a:pt x="123207" y="234594"/>
                </a:lnTo>
                <a:lnTo>
                  <a:pt x="70782" y="282708"/>
                </a:lnTo>
                <a:lnTo>
                  <a:pt x="32115" y="333710"/>
                </a:lnTo>
                <a:lnTo>
                  <a:pt x="8193" y="387187"/>
                </a:lnTo>
                <a:lnTo>
                  <a:pt x="0" y="442721"/>
                </a:lnTo>
                <a:lnTo>
                  <a:pt x="2068" y="470720"/>
                </a:lnTo>
                <a:lnTo>
                  <a:pt x="18249" y="525278"/>
                </a:lnTo>
                <a:lnTo>
                  <a:pt x="49667" y="577569"/>
                </a:lnTo>
                <a:lnTo>
                  <a:pt x="95336" y="627179"/>
                </a:lnTo>
                <a:lnTo>
                  <a:pt x="154271" y="673694"/>
                </a:lnTo>
                <a:lnTo>
                  <a:pt x="188405" y="695660"/>
                </a:lnTo>
                <a:lnTo>
                  <a:pt x="225485" y="716697"/>
                </a:lnTo>
                <a:lnTo>
                  <a:pt x="265390" y="736753"/>
                </a:lnTo>
                <a:lnTo>
                  <a:pt x="307995" y="755775"/>
                </a:lnTo>
                <a:lnTo>
                  <a:pt x="353178" y="773712"/>
                </a:lnTo>
                <a:lnTo>
                  <a:pt x="400814" y="790512"/>
                </a:lnTo>
                <a:lnTo>
                  <a:pt x="450782" y="806124"/>
                </a:lnTo>
                <a:lnTo>
                  <a:pt x="502957" y="820494"/>
                </a:lnTo>
                <a:lnTo>
                  <a:pt x="557217" y="833573"/>
                </a:lnTo>
                <a:lnTo>
                  <a:pt x="613438" y="845306"/>
                </a:lnTo>
                <a:lnTo>
                  <a:pt x="671498" y="855644"/>
                </a:lnTo>
                <a:lnTo>
                  <a:pt x="731272" y="864533"/>
                </a:lnTo>
                <a:lnTo>
                  <a:pt x="792639" y="871923"/>
                </a:lnTo>
                <a:lnTo>
                  <a:pt x="855474" y="877760"/>
                </a:lnTo>
                <a:lnTo>
                  <a:pt x="919654" y="881994"/>
                </a:lnTo>
                <a:lnTo>
                  <a:pt x="985057" y="884573"/>
                </a:lnTo>
                <a:lnTo>
                  <a:pt x="1051560" y="885443"/>
                </a:lnTo>
                <a:lnTo>
                  <a:pt x="1118062" y="884573"/>
                </a:lnTo>
                <a:lnTo>
                  <a:pt x="1183465" y="881994"/>
                </a:lnTo>
                <a:lnTo>
                  <a:pt x="1247645" y="877760"/>
                </a:lnTo>
                <a:lnTo>
                  <a:pt x="1310480" y="871923"/>
                </a:lnTo>
                <a:lnTo>
                  <a:pt x="1371847" y="864533"/>
                </a:lnTo>
                <a:lnTo>
                  <a:pt x="1431621" y="855644"/>
                </a:lnTo>
                <a:lnTo>
                  <a:pt x="1489681" y="845306"/>
                </a:lnTo>
                <a:lnTo>
                  <a:pt x="1545902" y="833573"/>
                </a:lnTo>
                <a:lnTo>
                  <a:pt x="1600162" y="820494"/>
                </a:lnTo>
                <a:lnTo>
                  <a:pt x="1652337" y="806124"/>
                </a:lnTo>
                <a:lnTo>
                  <a:pt x="1702305" y="790512"/>
                </a:lnTo>
                <a:lnTo>
                  <a:pt x="1749941" y="773712"/>
                </a:lnTo>
                <a:lnTo>
                  <a:pt x="1795124" y="755775"/>
                </a:lnTo>
                <a:lnTo>
                  <a:pt x="1837729" y="736753"/>
                </a:lnTo>
                <a:lnTo>
                  <a:pt x="1877634" y="716697"/>
                </a:lnTo>
                <a:lnTo>
                  <a:pt x="1914714" y="695660"/>
                </a:lnTo>
                <a:lnTo>
                  <a:pt x="1948848" y="673694"/>
                </a:lnTo>
                <a:lnTo>
                  <a:pt x="1979912" y="650849"/>
                </a:lnTo>
                <a:lnTo>
                  <a:pt x="2032337" y="602735"/>
                </a:lnTo>
                <a:lnTo>
                  <a:pt x="2071004" y="551733"/>
                </a:lnTo>
                <a:lnTo>
                  <a:pt x="2094926" y="498256"/>
                </a:lnTo>
                <a:lnTo>
                  <a:pt x="2103120" y="442721"/>
                </a:lnTo>
                <a:lnTo>
                  <a:pt x="2101051" y="414723"/>
                </a:lnTo>
                <a:lnTo>
                  <a:pt x="2084870" y="360165"/>
                </a:lnTo>
                <a:lnTo>
                  <a:pt x="2053452" y="307874"/>
                </a:lnTo>
                <a:lnTo>
                  <a:pt x="2007783" y="258264"/>
                </a:lnTo>
                <a:lnTo>
                  <a:pt x="1948848" y="211749"/>
                </a:lnTo>
                <a:lnTo>
                  <a:pt x="1914714" y="189783"/>
                </a:lnTo>
                <a:lnTo>
                  <a:pt x="1877634" y="168746"/>
                </a:lnTo>
                <a:lnTo>
                  <a:pt x="1837729" y="148690"/>
                </a:lnTo>
                <a:lnTo>
                  <a:pt x="1795124" y="129668"/>
                </a:lnTo>
                <a:lnTo>
                  <a:pt x="1749941" y="111731"/>
                </a:lnTo>
                <a:lnTo>
                  <a:pt x="1702305" y="94931"/>
                </a:lnTo>
                <a:lnTo>
                  <a:pt x="1652337" y="79319"/>
                </a:lnTo>
                <a:lnTo>
                  <a:pt x="1600162" y="64949"/>
                </a:lnTo>
                <a:lnTo>
                  <a:pt x="1545902" y="51870"/>
                </a:lnTo>
                <a:lnTo>
                  <a:pt x="1489681" y="40137"/>
                </a:lnTo>
                <a:lnTo>
                  <a:pt x="1431621" y="29799"/>
                </a:lnTo>
                <a:lnTo>
                  <a:pt x="1371847" y="20910"/>
                </a:lnTo>
                <a:lnTo>
                  <a:pt x="1310480" y="13520"/>
                </a:lnTo>
                <a:lnTo>
                  <a:pt x="1247645" y="7683"/>
                </a:lnTo>
                <a:lnTo>
                  <a:pt x="1183465" y="3449"/>
                </a:lnTo>
                <a:lnTo>
                  <a:pt x="1118062" y="870"/>
                </a:lnTo>
                <a:lnTo>
                  <a:pt x="1051560" y="0"/>
                </a:lnTo>
                <a:close/>
              </a:path>
            </a:pathLst>
          </a:custGeom>
          <a:solidFill>
            <a:srgbClr val="AEE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7" name="object 7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213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dirty="0"/>
              <a:t>Modelling</a:t>
            </a:r>
            <a:r>
              <a:rPr spc="-65" dirty="0"/>
              <a:t> </a:t>
            </a:r>
            <a:r>
              <a:rPr dirty="0"/>
              <a:t>approach</a:t>
            </a:r>
            <a:r>
              <a:rPr spc="-7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5281" y="1215565"/>
            <a:ext cx="147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D6100"/>
                </a:solidFill>
                <a:latin typeface="Arial"/>
                <a:cs typeface="Arial"/>
              </a:rPr>
              <a:t>Soil</a:t>
            </a:r>
            <a:r>
              <a:rPr sz="1800" b="1" spc="-10" dirty="0">
                <a:solidFill>
                  <a:srgbClr val="8D6100"/>
                </a:solidFill>
                <a:latin typeface="Arial"/>
                <a:cs typeface="Arial"/>
              </a:rPr>
              <a:t> fauna (earthworms)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83" y="3704671"/>
            <a:ext cx="1634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macropores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008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mesopores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6633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micropores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098" y="4221135"/>
            <a:ext cx="2171268" cy="186749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178808" y="4224978"/>
            <a:ext cx="1949450" cy="1811655"/>
            <a:chOff x="4178808" y="4224978"/>
            <a:chExt cx="1949450" cy="1811655"/>
          </a:xfrm>
        </p:grpSpPr>
        <p:sp>
          <p:nvSpPr>
            <p:cNvPr id="16" name="object 16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1286725" y="0"/>
                  </a:moveTo>
                  <a:lnTo>
                    <a:pt x="934427" y="65290"/>
                  </a:lnTo>
                  <a:lnTo>
                    <a:pt x="1038821" y="137033"/>
                  </a:lnTo>
                  <a:lnTo>
                    <a:pt x="0" y="1648510"/>
                  </a:lnTo>
                  <a:lnTo>
                    <a:pt x="208788" y="1792008"/>
                  </a:lnTo>
                  <a:lnTo>
                    <a:pt x="1247622" y="280530"/>
                  </a:lnTo>
                  <a:lnTo>
                    <a:pt x="1352003" y="352285"/>
                  </a:lnTo>
                  <a:lnTo>
                    <a:pt x="1286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0" y="1648510"/>
                  </a:moveTo>
                  <a:lnTo>
                    <a:pt x="1038821" y="137033"/>
                  </a:lnTo>
                  <a:lnTo>
                    <a:pt x="934427" y="65290"/>
                  </a:lnTo>
                  <a:lnTo>
                    <a:pt x="1286725" y="0"/>
                  </a:lnTo>
                  <a:lnTo>
                    <a:pt x="1352003" y="352285"/>
                  </a:lnTo>
                  <a:lnTo>
                    <a:pt x="1247622" y="280530"/>
                  </a:lnTo>
                  <a:lnTo>
                    <a:pt x="208788" y="1792008"/>
                  </a:lnTo>
                  <a:lnTo>
                    <a:pt x="0" y="164851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5243" y="4736172"/>
              <a:ext cx="789305" cy="1051560"/>
            </a:xfrm>
            <a:custGeom>
              <a:avLst/>
              <a:gdLst/>
              <a:ahLst/>
              <a:cxnLst/>
              <a:rect l="l" t="t" r="r" b="b"/>
              <a:pathLst>
                <a:path w="789304" h="1051560">
                  <a:moveTo>
                    <a:pt x="215849" y="930414"/>
                  </a:moveTo>
                  <a:lnTo>
                    <a:pt x="162991" y="929919"/>
                  </a:lnTo>
                  <a:lnTo>
                    <a:pt x="155397" y="930097"/>
                  </a:lnTo>
                  <a:lnTo>
                    <a:pt x="148196" y="930681"/>
                  </a:lnTo>
                  <a:lnTo>
                    <a:pt x="120992" y="939558"/>
                  </a:lnTo>
                  <a:lnTo>
                    <a:pt x="125196" y="929144"/>
                  </a:lnTo>
                  <a:lnTo>
                    <a:pt x="127647" y="919441"/>
                  </a:lnTo>
                  <a:lnTo>
                    <a:pt x="128244" y="911860"/>
                  </a:lnTo>
                  <a:lnTo>
                    <a:pt x="128320" y="910132"/>
                  </a:lnTo>
                  <a:lnTo>
                    <a:pt x="127304" y="902081"/>
                  </a:lnTo>
                  <a:lnTo>
                    <a:pt x="109207" y="876858"/>
                  </a:lnTo>
                  <a:lnTo>
                    <a:pt x="109207" y="917206"/>
                  </a:lnTo>
                  <a:lnTo>
                    <a:pt x="106527" y="928789"/>
                  </a:lnTo>
                  <a:lnTo>
                    <a:pt x="103162" y="935824"/>
                  </a:lnTo>
                  <a:lnTo>
                    <a:pt x="72313" y="983094"/>
                  </a:lnTo>
                  <a:lnTo>
                    <a:pt x="26974" y="953503"/>
                  </a:lnTo>
                  <a:lnTo>
                    <a:pt x="55283" y="910132"/>
                  </a:lnTo>
                  <a:lnTo>
                    <a:pt x="83337" y="889952"/>
                  </a:lnTo>
                  <a:lnTo>
                    <a:pt x="90208" y="891070"/>
                  </a:lnTo>
                  <a:lnTo>
                    <a:pt x="101104" y="898194"/>
                  </a:lnTo>
                  <a:lnTo>
                    <a:pt x="104406" y="902093"/>
                  </a:lnTo>
                  <a:lnTo>
                    <a:pt x="108775" y="911860"/>
                  </a:lnTo>
                  <a:lnTo>
                    <a:pt x="109207" y="917206"/>
                  </a:lnTo>
                  <a:lnTo>
                    <a:pt x="109207" y="876858"/>
                  </a:lnTo>
                  <a:lnTo>
                    <a:pt x="75793" y="868565"/>
                  </a:lnTo>
                  <a:lnTo>
                    <a:pt x="68135" y="870800"/>
                  </a:lnTo>
                  <a:lnTo>
                    <a:pt x="39649" y="901001"/>
                  </a:lnTo>
                  <a:lnTo>
                    <a:pt x="0" y="961758"/>
                  </a:lnTo>
                  <a:lnTo>
                    <a:pt x="137033" y="1051191"/>
                  </a:lnTo>
                  <a:lnTo>
                    <a:pt x="148869" y="1033056"/>
                  </a:lnTo>
                  <a:lnTo>
                    <a:pt x="88011" y="993343"/>
                  </a:lnTo>
                  <a:lnTo>
                    <a:pt x="94703" y="983094"/>
                  </a:lnTo>
                  <a:lnTo>
                    <a:pt x="121539" y="955179"/>
                  </a:lnTo>
                  <a:lnTo>
                    <a:pt x="152336" y="952766"/>
                  </a:lnTo>
                  <a:lnTo>
                    <a:pt x="161493" y="952766"/>
                  </a:lnTo>
                  <a:lnTo>
                    <a:pt x="200964" y="953223"/>
                  </a:lnTo>
                  <a:lnTo>
                    <a:pt x="201269" y="952754"/>
                  </a:lnTo>
                  <a:lnTo>
                    <a:pt x="209880" y="939558"/>
                  </a:lnTo>
                  <a:lnTo>
                    <a:pt x="215849" y="930414"/>
                  </a:lnTo>
                  <a:close/>
                </a:path>
                <a:path w="789304" h="1051560">
                  <a:moveTo>
                    <a:pt x="263512" y="849020"/>
                  </a:moveTo>
                  <a:lnTo>
                    <a:pt x="247154" y="808342"/>
                  </a:lnTo>
                  <a:lnTo>
                    <a:pt x="245414" y="806843"/>
                  </a:lnTo>
                  <a:lnTo>
                    <a:pt x="245414" y="849020"/>
                  </a:lnTo>
                  <a:lnTo>
                    <a:pt x="245211" y="854900"/>
                  </a:lnTo>
                  <a:lnTo>
                    <a:pt x="216954" y="882675"/>
                  </a:lnTo>
                  <a:lnTo>
                    <a:pt x="209232" y="882827"/>
                  </a:lnTo>
                  <a:lnTo>
                    <a:pt x="201002" y="881164"/>
                  </a:lnTo>
                  <a:lnTo>
                    <a:pt x="167665" y="859409"/>
                  </a:lnTo>
                  <a:lnTo>
                    <a:pt x="158648" y="838314"/>
                  </a:lnTo>
                  <a:lnTo>
                    <a:pt x="158940" y="831418"/>
                  </a:lnTo>
                  <a:lnTo>
                    <a:pt x="187172" y="803732"/>
                  </a:lnTo>
                  <a:lnTo>
                    <a:pt x="194856" y="803529"/>
                  </a:lnTo>
                  <a:lnTo>
                    <a:pt x="202984" y="805103"/>
                  </a:lnTo>
                  <a:lnTo>
                    <a:pt x="236207" y="826770"/>
                  </a:lnTo>
                  <a:lnTo>
                    <a:pt x="245414" y="849020"/>
                  </a:lnTo>
                  <a:lnTo>
                    <a:pt x="245414" y="806843"/>
                  </a:lnTo>
                  <a:lnTo>
                    <a:pt x="241566" y="803529"/>
                  </a:lnTo>
                  <a:lnTo>
                    <a:pt x="239814" y="802005"/>
                  </a:lnTo>
                  <a:lnTo>
                    <a:pt x="230974" y="795731"/>
                  </a:lnTo>
                  <a:lnTo>
                    <a:pt x="219265" y="789241"/>
                  </a:lnTo>
                  <a:lnTo>
                    <a:pt x="207759" y="785215"/>
                  </a:lnTo>
                  <a:lnTo>
                    <a:pt x="196481" y="783640"/>
                  </a:lnTo>
                  <a:lnTo>
                    <a:pt x="185432" y="784542"/>
                  </a:lnTo>
                  <a:lnTo>
                    <a:pt x="150177" y="809244"/>
                  </a:lnTo>
                  <a:lnTo>
                    <a:pt x="140411" y="837755"/>
                  </a:lnTo>
                  <a:lnTo>
                    <a:pt x="140830" y="847661"/>
                  </a:lnTo>
                  <a:lnTo>
                    <a:pt x="171678" y="889660"/>
                  </a:lnTo>
                  <a:lnTo>
                    <a:pt x="207492" y="902716"/>
                  </a:lnTo>
                  <a:lnTo>
                    <a:pt x="218579" y="901941"/>
                  </a:lnTo>
                  <a:lnTo>
                    <a:pt x="253936" y="876960"/>
                  </a:lnTo>
                  <a:lnTo>
                    <a:pt x="262496" y="856373"/>
                  </a:lnTo>
                  <a:lnTo>
                    <a:pt x="263512" y="849020"/>
                  </a:lnTo>
                  <a:close/>
                </a:path>
                <a:path w="789304" h="1051560">
                  <a:moveTo>
                    <a:pt x="332638" y="743089"/>
                  </a:moveTo>
                  <a:lnTo>
                    <a:pt x="316280" y="702411"/>
                  </a:lnTo>
                  <a:lnTo>
                    <a:pt x="314553" y="700925"/>
                  </a:lnTo>
                  <a:lnTo>
                    <a:pt x="314553" y="743089"/>
                  </a:lnTo>
                  <a:lnTo>
                    <a:pt x="314337" y="748969"/>
                  </a:lnTo>
                  <a:lnTo>
                    <a:pt x="286080" y="776757"/>
                  </a:lnTo>
                  <a:lnTo>
                    <a:pt x="278358" y="776897"/>
                  </a:lnTo>
                  <a:lnTo>
                    <a:pt x="270129" y="775233"/>
                  </a:lnTo>
                  <a:lnTo>
                    <a:pt x="236791" y="753478"/>
                  </a:lnTo>
                  <a:lnTo>
                    <a:pt x="227774" y="732383"/>
                  </a:lnTo>
                  <a:lnTo>
                    <a:pt x="228066" y="725487"/>
                  </a:lnTo>
                  <a:lnTo>
                    <a:pt x="256298" y="697801"/>
                  </a:lnTo>
                  <a:lnTo>
                    <a:pt x="263994" y="697598"/>
                  </a:lnTo>
                  <a:lnTo>
                    <a:pt x="272110" y="699173"/>
                  </a:lnTo>
                  <a:lnTo>
                    <a:pt x="305346" y="720839"/>
                  </a:lnTo>
                  <a:lnTo>
                    <a:pt x="314553" y="743089"/>
                  </a:lnTo>
                  <a:lnTo>
                    <a:pt x="314553" y="700925"/>
                  </a:lnTo>
                  <a:lnTo>
                    <a:pt x="276898" y="679284"/>
                  </a:lnTo>
                  <a:lnTo>
                    <a:pt x="265620" y="677710"/>
                  </a:lnTo>
                  <a:lnTo>
                    <a:pt x="254558" y="678611"/>
                  </a:lnTo>
                  <a:lnTo>
                    <a:pt x="219316" y="703313"/>
                  </a:lnTo>
                  <a:lnTo>
                    <a:pt x="209550" y="731837"/>
                  </a:lnTo>
                  <a:lnTo>
                    <a:pt x="209969" y="741743"/>
                  </a:lnTo>
                  <a:lnTo>
                    <a:pt x="240804" y="783729"/>
                  </a:lnTo>
                  <a:lnTo>
                    <a:pt x="276618" y="796785"/>
                  </a:lnTo>
                  <a:lnTo>
                    <a:pt x="287705" y="796010"/>
                  </a:lnTo>
                  <a:lnTo>
                    <a:pt x="298069" y="792899"/>
                  </a:lnTo>
                  <a:lnTo>
                    <a:pt x="307454" y="787666"/>
                  </a:lnTo>
                  <a:lnTo>
                    <a:pt x="315760" y="780415"/>
                  </a:lnTo>
                  <a:lnTo>
                    <a:pt x="318490" y="776897"/>
                  </a:lnTo>
                  <a:lnTo>
                    <a:pt x="323075" y="771029"/>
                  </a:lnTo>
                  <a:lnTo>
                    <a:pt x="326847" y="764413"/>
                  </a:lnTo>
                  <a:lnTo>
                    <a:pt x="329704" y="757542"/>
                  </a:lnTo>
                  <a:lnTo>
                    <a:pt x="331635" y="750443"/>
                  </a:lnTo>
                  <a:lnTo>
                    <a:pt x="332638" y="743089"/>
                  </a:lnTo>
                  <a:close/>
                </a:path>
                <a:path w="789304" h="1051560">
                  <a:moveTo>
                    <a:pt x="389039" y="664641"/>
                  </a:moveTo>
                  <a:lnTo>
                    <a:pt x="372592" y="657364"/>
                  </a:lnTo>
                  <a:lnTo>
                    <a:pt x="371030" y="660704"/>
                  </a:lnTo>
                  <a:lnTo>
                    <a:pt x="369646" y="663308"/>
                  </a:lnTo>
                  <a:lnTo>
                    <a:pt x="366801" y="667677"/>
                  </a:lnTo>
                  <a:lnTo>
                    <a:pt x="365137" y="669328"/>
                  </a:lnTo>
                  <a:lnTo>
                    <a:pt x="361772" y="670953"/>
                  </a:lnTo>
                  <a:lnTo>
                    <a:pt x="360057" y="671207"/>
                  </a:lnTo>
                  <a:lnTo>
                    <a:pt x="356539" y="670598"/>
                  </a:lnTo>
                  <a:lnTo>
                    <a:pt x="353263" y="668883"/>
                  </a:lnTo>
                  <a:lnTo>
                    <a:pt x="316052" y="644601"/>
                  </a:lnTo>
                  <a:lnTo>
                    <a:pt x="290410" y="627862"/>
                  </a:lnTo>
                  <a:lnTo>
                    <a:pt x="295986" y="619328"/>
                  </a:lnTo>
                  <a:lnTo>
                    <a:pt x="301459" y="610946"/>
                  </a:lnTo>
                  <a:lnTo>
                    <a:pt x="288366" y="602399"/>
                  </a:lnTo>
                  <a:lnTo>
                    <a:pt x="277329" y="619328"/>
                  </a:lnTo>
                  <a:lnTo>
                    <a:pt x="242646" y="596696"/>
                  </a:lnTo>
                  <a:lnTo>
                    <a:pt x="241820" y="620014"/>
                  </a:lnTo>
                  <a:lnTo>
                    <a:pt x="266407" y="636054"/>
                  </a:lnTo>
                  <a:lnTo>
                    <a:pt x="258356" y="648398"/>
                  </a:lnTo>
                  <a:lnTo>
                    <a:pt x="271437" y="656932"/>
                  </a:lnTo>
                  <a:lnTo>
                    <a:pt x="279488" y="644601"/>
                  </a:lnTo>
                  <a:lnTo>
                    <a:pt x="346697" y="688454"/>
                  </a:lnTo>
                  <a:lnTo>
                    <a:pt x="353771" y="692099"/>
                  </a:lnTo>
                  <a:lnTo>
                    <a:pt x="361861" y="693458"/>
                  </a:lnTo>
                  <a:lnTo>
                    <a:pt x="365937" y="692746"/>
                  </a:lnTo>
                  <a:lnTo>
                    <a:pt x="386943" y="670026"/>
                  </a:lnTo>
                  <a:lnTo>
                    <a:pt x="389039" y="664641"/>
                  </a:lnTo>
                  <a:close/>
                </a:path>
                <a:path w="789304" h="1051560">
                  <a:moveTo>
                    <a:pt x="508419" y="552450"/>
                  </a:moveTo>
                  <a:lnTo>
                    <a:pt x="494652" y="524510"/>
                  </a:lnTo>
                  <a:lnTo>
                    <a:pt x="492086" y="521970"/>
                  </a:lnTo>
                  <a:lnTo>
                    <a:pt x="483616" y="514350"/>
                  </a:lnTo>
                  <a:lnTo>
                    <a:pt x="473062" y="508000"/>
                  </a:lnTo>
                  <a:lnTo>
                    <a:pt x="449478" y="492645"/>
                  </a:lnTo>
                  <a:lnTo>
                    <a:pt x="449478" y="532130"/>
                  </a:lnTo>
                  <a:lnTo>
                    <a:pt x="449249" y="538480"/>
                  </a:lnTo>
                  <a:lnTo>
                    <a:pt x="422859" y="563880"/>
                  </a:lnTo>
                  <a:lnTo>
                    <a:pt x="415505" y="563880"/>
                  </a:lnTo>
                  <a:lnTo>
                    <a:pt x="407454" y="562610"/>
                  </a:lnTo>
                  <a:lnTo>
                    <a:pt x="398716" y="558800"/>
                  </a:lnTo>
                  <a:lnTo>
                    <a:pt x="389293" y="552450"/>
                  </a:lnTo>
                  <a:lnTo>
                    <a:pt x="381190" y="547370"/>
                  </a:lnTo>
                  <a:lnTo>
                    <a:pt x="374840" y="541020"/>
                  </a:lnTo>
                  <a:lnTo>
                    <a:pt x="370230" y="534670"/>
                  </a:lnTo>
                  <a:lnTo>
                    <a:pt x="367360" y="527050"/>
                  </a:lnTo>
                  <a:lnTo>
                    <a:pt x="366077" y="520700"/>
                  </a:lnTo>
                  <a:lnTo>
                    <a:pt x="366191" y="514350"/>
                  </a:lnTo>
                  <a:lnTo>
                    <a:pt x="392658" y="488950"/>
                  </a:lnTo>
                  <a:lnTo>
                    <a:pt x="400164" y="488950"/>
                  </a:lnTo>
                  <a:lnTo>
                    <a:pt x="440664" y="511810"/>
                  </a:lnTo>
                  <a:lnTo>
                    <a:pt x="449478" y="532130"/>
                  </a:lnTo>
                  <a:lnTo>
                    <a:pt x="449478" y="492645"/>
                  </a:lnTo>
                  <a:lnTo>
                    <a:pt x="443814" y="488950"/>
                  </a:lnTo>
                  <a:lnTo>
                    <a:pt x="387248" y="452120"/>
                  </a:lnTo>
                  <a:lnTo>
                    <a:pt x="377113" y="467360"/>
                  </a:lnTo>
                  <a:lnTo>
                    <a:pt x="389089" y="474980"/>
                  </a:lnTo>
                  <a:lnTo>
                    <a:pt x="378904" y="476250"/>
                  </a:lnTo>
                  <a:lnTo>
                    <a:pt x="349554" y="508000"/>
                  </a:lnTo>
                  <a:lnTo>
                    <a:pt x="347535" y="521970"/>
                  </a:lnTo>
                  <a:lnTo>
                    <a:pt x="348157" y="528320"/>
                  </a:lnTo>
                  <a:lnTo>
                    <a:pt x="372465" y="566420"/>
                  </a:lnTo>
                  <a:lnTo>
                    <a:pt x="411010" y="582930"/>
                  </a:lnTo>
                  <a:lnTo>
                    <a:pt x="421970" y="582930"/>
                  </a:lnTo>
                  <a:lnTo>
                    <a:pt x="455358" y="563880"/>
                  </a:lnTo>
                  <a:lnTo>
                    <a:pt x="464223" y="534670"/>
                  </a:lnTo>
                  <a:lnTo>
                    <a:pt x="462356" y="524510"/>
                  </a:lnTo>
                  <a:lnTo>
                    <a:pt x="469849" y="529590"/>
                  </a:lnTo>
                  <a:lnTo>
                    <a:pt x="475818" y="534670"/>
                  </a:lnTo>
                  <a:lnTo>
                    <a:pt x="480250" y="537210"/>
                  </a:lnTo>
                  <a:lnTo>
                    <a:pt x="483158" y="539750"/>
                  </a:lnTo>
                  <a:lnTo>
                    <a:pt x="487794" y="544830"/>
                  </a:lnTo>
                  <a:lnTo>
                    <a:pt x="490283" y="551180"/>
                  </a:lnTo>
                  <a:lnTo>
                    <a:pt x="490982" y="563880"/>
                  </a:lnTo>
                  <a:lnTo>
                    <a:pt x="488619" y="570230"/>
                  </a:lnTo>
                  <a:lnTo>
                    <a:pt x="478815" y="585470"/>
                  </a:lnTo>
                  <a:lnTo>
                    <a:pt x="473532" y="590550"/>
                  </a:lnTo>
                  <a:lnTo>
                    <a:pt x="463359" y="594360"/>
                  </a:lnTo>
                  <a:lnTo>
                    <a:pt x="458444" y="593090"/>
                  </a:lnTo>
                  <a:lnTo>
                    <a:pt x="452945" y="590550"/>
                  </a:lnTo>
                  <a:lnTo>
                    <a:pt x="439839" y="605790"/>
                  </a:lnTo>
                  <a:lnTo>
                    <a:pt x="447713" y="609600"/>
                  </a:lnTo>
                  <a:lnTo>
                    <a:pt x="455498" y="612140"/>
                  </a:lnTo>
                  <a:lnTo>
                    <a:pt x="463194" y="612140"/>
                  </a:lnTo>
                  <a:lnTo>
                    <a:pt x="497522" y="588010"/>
                  </a:lnTo>
                  <a:lnTo>
                    <a:pt x="508355" y="558800"/>
                  </a:lnTo>
                  <a:lnTo>
                    <a:pt x="508419" y="552450"/>
                  </a:lnTo>
                  <a:close/>
                </a:path>
                <a:path w="789304" h="1051560">
                  <a:moveTo>
                    <a:pt x="513613" y="474980"/>
                  </a:moveTo>
                  <a:lnTo>
                    <a:pt x="454545" y="435610"/>
                  </a:lnTo>
                  <a:lnTo>
                    <a:pt x="438429" y="408940"/>
                  </a:lnTo>
                  <a:lnTo>
                    <a:pt x="439470" y="405130"/>
                  </a:lnTo>
                  <a:lnTo>
                    <a:pt x="444550" y="396240"/>
                  </a:lnTo>
                  <a:lnTo>
                    <a:pt x="448462" y="393700"/>
                  </a:lnTo>
                  <a:lnTo>
                    <a:pt x="453567" y="391160"/>
                  </a:lnTo>
                  <a:lnTo>
                    <a:pt x="441744" y="374650"/>
                  </a:lnTo>
                  <a:lnTo>
                    <a:pt x="434301" y="378460"/>
                  </a:lnTo>
                  <a:lnTo>
                    <a:pt x="428739" y="383540"/>
                  </a:lnTo>
                  <a:lnTo>
                    <a:pt x="422478" y="392430"/>
                  </a:lnTo>
                  <a:lnTo>
                    <a:pt x="421246" y="397510"/>
                  </a:lnTo>
                  <a:lnTo>
                    <a:pt x="421462" y="406400"/>
                  </a:lnTo>
                  <a:lnTo>
                    <a:pt x="423773" y="412750"/>
                  </a:lnTo>
                  <a:lnTo>
                    <a:pt x="428294" y="421640"/>
                  </a:lnTo>
                  <a:lnTo>
                    <a:pt x="413245" y="411480"/>
                  </a:lnTo>
                  <a:lnTo>
                    <a:pt x="403364" y="426720"/>
                  </a:lnTo>
                  <a:lnTo>
                    <a:pt x="502640" y="491490"/>
                  </a:lnTo>
                  <a:lnTo>
                    <a:pt x="513613" y="474980"/>
                  </a:lnTo>
                  <a:close/>
                </a:path>
                <a:path w="789304" h="1051560">
                  <a:moveTo>
                    <a:pt x="582536" y="353060"/>
                  </a:moveTo>
                  <a:lnTo>
                    <a:pt x="564464" y="318579"/>
                  </a:lnTo>
                  <a:lnTo>
                    <a:pt x="564464" y="359410"/>
                  </a:lnTo>
                  <a:lnTo>
                    <a:pt x="564210" y="367030"/>
                  </a:lnTo>
                  <a:lnTo>
                    <a:pt x="535952" y="394970"/>
                  </a:lnTo>
                  <a:lnTo>
                    <a:pt x="528243" y="394970"/>
                  </a:lnTo>
                  <a:lnTo>
                    <a:pt x="520001" y="392430"/>
                  </a:lnTo>
                  <a:lnTo>
                    <a:pt x="511251" y="389890"/>
                  </a:lnTo>
                  <a:lnTo>
                    <a:pt x="481838" y="364490"/>
                  </a:lnTo>
                  <a:lnTo>
                    <a:pt x="477647" y="350520"/>
                  </a:lnTo>
                  <a:lnTo>
                    <a:pt x="477939" y="342900"/>
                  </a:lnTo>
                  <a:lnTo>
                    <a:pt x="506171" y="314960"/>
                  </a:lnTo>
                  <a:lnTo>
                    <a:pt x="513867" y="314960"/>
                  </a:lnTo>
                  <a:lnTo>
                    <a:pt x="521982" y="317500"/>
                  </a:lnTo>
                  <a:lnTo>
                    <a:pt x="530542" y="320040"/>
                  </a:lnTo>
                  <a:lnTo>
                    <a:pt x="560158" y="345440"/>
                  </a:lnTo>
                  <a:lnTo>
                    <a:pt x="564464" y="359410"/>
                  </a:lnTo>
                  <a:lnTo>
                    <a:pt x="564464" y="318579"/>
                  </a:lnTo>
                  <a:lnTo>
                    <a:pt x="526770" y="297180"/>
                  </a:lnTo>
                  <a:lnTo>
                    <a:pt x="515493" y="295910"/>
                  </a:lnTo>
                  <a:lnTo>
                    <a:pt x="504431" y="295910"/>
                  </a:lnTo>
                  <a:lnTo>
                    <a:pt x="469176" y="321310"/>
                  </a:lnTo>
                  <a:lnTo>
                    <a:pt x="459422" y="349250"/>
                  </a:lnTo>
                  <a:lnTo>
                    <a:pt x="459841" y="359410"/>
                  </a:lnTo>
                  <a:lnTo>
                    <a:pt x="490677" y="401320"/>
                  </a:lnTo>
                  <a:lnTo>
                    <a:pt x="526491" y="414020"/>
                  </a:lnTo>
                  <a:lnTo>
                    <a:pt x="537578" y="414020"/>
                  </a:lnTo>
                  <a:lnTo>
                    <a:pt x="547954" y="410210"/>
                  </a:lnTo>
                  <a:lnTo>
                    <a:pt x="557301" y="405130"/>
                  </a:lnTo>
                  <a:lnTo>
                    <a:pt x="565632" y="398780"/>
                  </a:lnTo>
                  <a:lnTo>
                    <a:pt x="568363" y="394970"/>
                  </a:lnTo>
                  <a:lnTo>
                    <a:pt x="572935" y="388620"/>
                  </a:lnTo>
                  <a:lnTo>
                    <a:pt x="576719" y="382270"/>
                  </a:lnTo>
                  <a:lnTo>
                    <a:pt x="579577" y="375920"/>
                  </a:lnTo>
                  <a:lnTo>
                    <a:pt x="581507" y="368300"/>
                  </a:lnTo>
                  <a:lnTo>
                    <a:pt x="582510" y="360680"/>
                  </a:lnTo>
                  <a:lnTo>
                    <a:pt x="582536" y="353060"/>
                  </a:lnTo>
                  <a:close/>
                </a:path>
                <a:path w="789304" h="1051560">
                  <a:moveTo>
                    <a:pt x="674293" y="228600"/>
                  </a:moveTo>
                  <a:lnTo>
                    <a:pt x="669023" y="222250"/>
                  </a:lnTo>
                  <a:lnTo>
                    <a:pt x="595274" y="133350"/>
                  </a:lnTo>
                  <a:lnTo>
                    <a:pt x="584606" y="148590"/>
                  </a:lnTo>
                  <a:lnTo>
                    <a:pt x="630897" y="203200"/>
                  </a:lnTo>
                  <a:lnTo>
                    <a:pt x="646341" y="222250"/>
                  </a:lnTo>
                  <a:lnTo>
                    <a:pt x="627837" y="215900"/>
                  </a:lnTo>
                  <a:lnTo>
                    <a:pt x="556844" y="191770"/>
                  </a:lnTo>
                  <a:lnTo>
                    <a:pt x="545553" y="209550"/>
                  </a:lnTo>
                  <a:lnTo>
                    <a:pt x="593394" y="262890"/>
                  </a:lnTo>
                  <a:lnTo>
                    <a:pt x="609269" y="280289"/>
                  </a:lnTo>
                  <a:lnTo>
                    <a:pt x="585355" y="273050"/>
                  </a:lnTo>
                  <a:lnTo>
                    <a:pt x="517740" y="251460"/>
                  </a:lnTo>
                  <a:lnTo>
                    <a:pt x="506399" y="269240"/>
                  </a:lnTo>
                  <a:lnTo>
                    <a:pt x="625487" y="303530"/>
                  </a:lnTo>
                  <a:lnTo>
                    <a:pt x="636955" y="285750"/>
                  </a:lnTo>
                  <a:lnTo>
                    <a:pt x="632358" y="280670"/>
                  </a:lnTo>
                  <a:lnTo>
                    <a:pt x="573709" y="215900"/>
                  </a:lnTo>
                  <a:lnTo>
                    <a:pt x="593128" y="223520"/>
                  </a:lnTo>
                  <a:lnTo>
                    <a:pt x="662889" y="246380"/>
                  </a:lnTo>
                  <a:lnTo>
                    <a:pt x="674293" y="228600"/>
                  </a:lnTo>
                  <a:close/>
                </a:path>
                <a:path w="789304" h="1051560">
                  <a:moveTo>
                    <a:pt x="726363" y="148590"/>
                  </a:moveTo>
                  <a:lnTo>
                    <a:pt x="709917" y="140970"/>
                  </a:lnTo>
                  <a:lnTo>
                    <a:pt x="708355" y="144780"/>
                  </a:lnTo>
                  <a:lnTo>
                    <a:pt x="706970" y="147320"/>
                  </a:lnTo>
                  <a:lnTo>
                    <a:pt x="704126" y="151130"/>
                  </a:lnTo>
                  <a:lnTo>
                    <a:pt x="702475" y="153670"/>
                  </a:lnTo>
                  <a:lnTo>
                    <a:pt x="699096" y="154940"/>
                  </a:lnTo>
                  <a:lnTo>
                    <a:pt x="693864" y="154940"/>
                  </a:lnTo>
                  <a:lnTo>
                    <a:pt x="690587" y="152400"/>
                  </a:lnTo>
                  <a:lnTo>
                    <a:pt x="653275" y="128270"/>
                  </a:lnTo>
                  <a:lnTo>
                    <a:pt x="627735" y="111760"/>
                  </a:lnTo>
                  <a:lnTo>
                    <a:pt x="633691" y="102870"/>
                  </a:lnTo>
                  <a:lnTo>
                    <a:pt x="638784" y="95250"/>
                  </a:lnTo>
                  <a:lnTo>
                    <a:pt x="625690" y="86360"/>
                  </a:lnTo>
                  <a:lnTo>
                    <a:pt x="614654" y="102870"/>
                  </a:lnTo>
                  <a:lnTo>
                    <a:pt x="579970" y="80010"/>
                  </a:lnTo>
                  <a:lnTo>
                    <a:pt x="579145" y="104140"/>
                  </a:lnTo>
                  <a:lnTo>
                    <a:pt x="603732" y="119380"/>
                  </a:lnTo>
                  <a:lnTo>
                    <a:pt x="595680" y="132080"/>
                  </a:lnTo>
                  <a:lnTo>
                    <a:pt x="608761" y="140970"/>
                  </a:lnTo>
                  <a:lnTo>
                    <a:pt x="616826" y="128270"/>
                  </a:lnTo>
                  <a:lnTo>
                    <a:pt x="684034" y="172720"/>
                  </a:lnTo>
                  <a:lnTo>
                    <a:pt x="691095" y="175260"/>
                  </a:lnTo>
                  <a:lnTo>
                    <a:pt x="699185" y="177800"/>
                  </a:lnTo>
                  <a:lnTo>
                    <a:pt x="703262" y="176530"/>
                  </a:lnTo>
                  <a:lnTo>
                    <a:pt x="724268" y="153670"/>
                  </a:lnTo>
                  <a:lnTo>
                    <a:pt x="726363" y="148590"/>
                  </a:lnTo>
                  <a:close/>
                </a:path>
                <a:path w="789304" h="1051560">
                  <a:moveTo>
                    <a:pt x="788746" y="53340"/>
                  </a:moveTo>
                  <a:lnTo>
                    <a:pt x="739597" y="21590"/>
                  </a:lnTo>
                  <a:lnTo>
                    <a:pt x="725830" y="12700"/>
                  </a:lnTo>
                  <a:lnTo>
                    <a:pt x="718832" y="7620"/>
                  </a:lnTo>
                  <a:lnTo>
                    <a:pt x="712406" y="5080"/>
                  </a:lnTo>
                  <a:lnTo>
                    <a:pt x="706564" y="2540"/>
                  </a:lnTo>
                  <a:lnTo>
                    <a:pt x="701294" y="1270"/>
                  </a:lnTo>
                  <a:lnTo>
                    <a:pt x="694664" y="0"/>
                  </a:lnTo>
                  <a:lnTo>
                    <a:pt x="688124" y="1270"/>
                  </a:lnTo>
                  <a:lnTo>
                    <a:pt x="675259" y="8890"/>
                  </a:lnTo>
                  <a:lnTo>
                    <a:pt x="657212" y="49530"/>
                  </a:lnTo>
                  <a:lnTo>
                    <a:pt x="659091" y="59690"/>
                  </a:lnTo>
                  <a:lnTo>
                    <a:pt x="609917" y="27940"/>
                  </a:lnTo>
                  <a:lnTo>
                    <a:pt x="598944" y="44450"/>
                  </a:lnTo>
                  <a:lnTo>
                    <a:pt x="735977" y="134620"/>
                  </a:lnTo>
                  <a:lnTo>
                    <a:pt x="746950" y="116840"/>
                  </a:lnTo>
                  <a:lnTo>
                    <a:pt x="684860" y="76200"/>
                  </a:lnTo>
                  <a:lnTo>
                    <a:pt x="679361" y="72390"/>
                  </a:lnTo>
                  <a:lnTo>
                    <a:pt x="672947" y="62230"/>
                  </a:lnTo>
                  <a:lnTo>
                    <a:pt x="672223" y="59690"/>
                  </a:lnTo>
                  <a:lnTo>
                    <a:pt x="671487" y="57150"/>
                  </a:lnTo>
                  <a:lnTo>
                    <a:pt x="699122" y="21590"/>
                  </a:lnTo>
                  <a:lnTo>
                    <a:pt x="706437" y="24130"/>
                  </a:lnTo>
                  <a:lnTo>
                    <a:pt x="777760" y="69850"/>
                  </a:lnTo>
                  <a:lnTo>
                    <a:pt x="788746" y="53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88714" y="4287774"/>
              <a:ext cx="589915" cy="1641475"/>
            </a:xfrm>
            <a:custGeom>
              <a:avLst/>
              <a:gdLst/>
              <a:ahLst/>
              <a:cxnLst/>
              <a:rect l="l" t="t" r="r" b="b"/>
              <a:pathLst>
                <a:path w="589914" h="1641475">
                  <a:moveTo>
                    <a:pt x="294894" y="0"/>
                  </a:moveTo>
                  <a:lnTo>
                    <a:pt x="0" y="294894"/>
                  </a:lnTo>
                  <a:lnTo>
                    <a:pt x="147447" y="294894"/>
                  </a:lnTo>
                  <a:lnTo>
                    <a:pt x="147447" y="1641348"/>
                  </a:lnTo>
                  <a:lnTo>
                    <a:pt x="442341" y="1641348"/>
                  </a:lnTo>
                  <a:lnTo>
                    <a:pt x="442341" y="294894"/>
                  </a:lnTo>
                  <a:lnTo>
                    <a:pt x="589788" y="29489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8714" y="4287774"/>
              <a:ext cx="589915" cy="1641475"/>
            </a:xfrm>
            <a:custGeom>
              <a:avLst/>
              <a:gdLst/>
              <a:ahLst/>
              <a:cxnLst/>
              <a:rect l="l" t="t" r="r" b="b"/>
              <a:pathLst>
                <a:path w="589914" h="1641475">
                  <a:moveTo>
                    <a:pt x="147447" y="1641348"/>
                  </a:moveTo>
                  <a:lnTo>
                    <a:pt x="147447" y="294894"/>
                  </a:lnTo>
                  <a:lnTo>
                    <a:pt x="0" y="294894"/>
                  </a:lnTo>
                  <a:lnTo>
                    <a:pt x="294894" y="0"/>
                  </a:lnTo>
                  <a:lnTo>
                    <a:pt x="589788" y="294894"/>
                  </a:lnTo>
                  <a:lnTo>
                    <a:pt x="442341" y="294894"/>
                  </a:lnTo>
                  <a:lnTo>
                    <a:pt x="442341" y="1641348"/>
                  </a:lnTo>
                  <a:lnTo>
                    <a:pt x="147447" y="164134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37691" y="4652389"/>
            <a:ext cx="281305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Root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decay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2692" y="5919214"/>
            <a:ext cx="904240" cy="314325"/>
            <a:chOff x="202692" y="5919214"/>
            <a:chExt cx="904240" cy="314325"/>
          </a:xfrm>
        </p:grpSpPr>
        <p:sp>
          <p:nvSpPr>
            <p:cNvPr id="23" name="object 23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147065" y="0"/>
                  </a:moveTo>
                  <a:lnTo>
                    <a:pt x="0" y="147066"/>
                  </a:lnTo>
                  <a:lnTo>
                    <a:pt x="147065" y="294132"/>
                  </a:lnTo>
                  <a:lnTo>
                    <a:pt x="147065" y="220599"/>
                  </a:lnTo>
                  <a:lnTo>
                    <a:pt x="883919" y="220599"/>
                  </a:lnTo>
                  <a:lnTo>
                    <a:pt x="883919" y="73533"/>
                  </a:lnTo>
                  <a:lnTo>
                    <a:pt x="147065" y="73533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883919" y="220599"/>
                  </a:moveTo>
                  <a:lnTo>
                    <a:pt x="147065" y="220599"/>
                  </a:lnTo>
                  <a:lnTo>
                    <a:pt x="147065" y="294132"/>
                  </a:lnTo>
                  <a:lnTo>
                    <a:pt x="0" y="147066"/>
                  </a:lnTo>
                  <a:lnTo>
                    <a:pt x="147065" y="0"/>
                  </a:lnTo>
                  <a:lnTo>
                    <a:pt x="147065" y="73533"/>
                  </a:lnTo>
                  <a:lnTo>
                    <a:pt x="883919" y="73533"/>
                  </a:lnTo>
                  <a:lnTo>
                    <a:pt x="883919" y="2205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2692" y="6425182"/>
            <a:ext cx="904240" cy="314325"/>
            <a:chOff x="202692" y="6425182"/>
            <a:chExt cx="904240" cy="314325"/>
          </a:xfrm>
        </p:grpSpPr>
        <p:sp>
          <p:nvSpPr>
            <p:cNvPr id="26" name="object 26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147065" y="0"/>
                  </a:moveTo>
                  <a:lnTo>
                    <a:pt x="0" y="147065"/>
                  </a:lnTo>
                  <a:lnTo>
                    <a:pt x="147065" y="294131"/>
                  </a:lnTo>
                  <a:lnTo>
                    <a:pt x="147065" y="220598"/>
                  </a:lnTo>
                  <a:lnTo>
                    <a:pt x="883919" y="220598"/>
                  </a:lnTo>
                  <a:lnTo>
                    <a:pt x="883919" y="73532"/>
                  </a:lnTo>
                  <a:lnTo>
                    <a:pt x="147065" y="73532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883919" y="220598"/>
                  </a:moveTo>
                  <a:lnTo>
                    <a:pt x="147065" y="220598"/>
                  </a:lnTo>
                  <a:lnTo>
                    <a:pt x="147065" y="294131"/>
                  </a:lnTo>
                  <a:lnTo>
                    <a:pt x="0" y="147065"/>
                  </a:lnTo>
                  <a:lnTo>
                    <a:pt x="147065" y="0"/>
                  </a:lnTo>
                  <a:lnTo>
                    <a:pt x="147065" y="73532"/>
                  </a:lnTo>
                  <a:lnTo>
                    <a:pt x="883919" y="73532"/>
                  </a:lnTo>
                  <a:lnTo>
                    <a:pt x="883919" y="22059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66778" y="5692796"/>
            <a:ext cx="7086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creation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28044" y="5960095"/>
            <a:ext cx="13766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79863C"/>
                </a:solidFill>
                <a:latin typeface="Arial"/>
                <a:cs typeface="Arial"/>
              </a:rPr>
              <a:t>Root</a:t>
            </a:r>
            <a:r>
              <a:rPr sz="1800" b="1" spc="-30" dirty="0">
                <a:solidFill>
                  <a:srgbClr val="7986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9863C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5254" y="6211909"/>
            <a:ext cx="9645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destruction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5348" y="3534155"/>
            <a:ext cx="4249420" cy="887094"/>
            <a:chOff x="3165348" y="3534155"/>
            <a:chExt cx="4249420" cy="887094"/>
          </a:xfrm>
        </p:grpSpPr>
        <p:sp>
          <p:nvSpPr>
            <p:cNvPr id="3" name="object 3"/>
            <p:cNvSpPr/>
            <p:nvPr/>
          </p:nvSpPr>
          <p:spPr>
            <a:xfrm>
              <a:off x="5312664" y="3534155"/>
              <a:ext cx="2101850" cy="885825"/>
            </a:xfrm>
            <a:custGeom>
              <a:avLst/>
              <a:gdLst/>
              <a:ahLst/>
              <a:cxnLst/>
              <a:rect l="l" t="t" r="r" b="b"/>
              <a:pathLst>
                <a:path w="2101850" h="885825">
                  <a:moveTo>
                    <a:pt x="1050798" y="0"/>
                  </a:moveTo>
                  <a:lnTo>
                    <a:pt x="984343" y="870"/>
                  </a:lnTo>
                  <a:lnTo>
                    <a:pt x="918988" y="3449"/>
                  </a:lnTo>
                  <a:lnTo>
                    <a:pt x="854853" y="7683"/>
                  </a:lnTo>
                  <a:lnTo>
                    <a:pt x="792064" y="13520"/>
                  </a:lnTo>
                  <a:lnTo>
                    <a:pt x="730742" y="20910"/>
                  </a:lnTo>
                  <a:lnTo>
                    <a:pt x="671010" y="29799"/>
                  </a:lnTo>
                  <a:lnTo>
                    <a:pt x="612993" y="40137"/>
                  </a:lnTo>
                  <a:lnTo>
                    <a:pt x="556812" y="51870"/>
                  </a:lnTo>
                  <a:lnTo>
                    <a:pt x="502592" y="64949"/>
                  </a:lnTo>
                  <a:lnTo>
                    <a:pt x="450454" y="79319"/>
                  </a:lnTo>
                  <a:lnTo>
                    <a:pt x="400523" y="94931"/>
                  </a:lnTo>
                  <a:lnTo>
                    <a:pt x="352921" y="111731"/>
                  </a:lnTo>
                  <a:lnTo>
                    <a:pt x="307771" y="129668"/>
                  </a:lnTo>
                  <a:lnTo>
                    <a:pt x="265197" y="148690"/>
                  </a:lnTo>
                  <a:lnTo>
                    <a:pt x="225322" y="168746"/>
                  </a:lnTo>
                  <a:lnTo>
                    <a:pt x="188268" y="189783"/>
                  </a:lnTo>
                  <a:lnTo>
                    <a:pt x="154158" y="211749"/>
                  </a:lnTo>
                  <a:lnTo>
                    <a:pt x="123117" y="234594"/>
                  </a:lnTo>
                  <a:lnTo>
                    <a:pt x="70730" y="282708"/>
                  </a:lnTo>
                  <a:lnTo>
                    <a:pt x="32092" y="333710"/>
                  </a:lnTo>
                  <a:lnTo>
                    <a:pt x="8187" y="387187"/>
                  </a:lnTo>
                  <a:lnTo>
                    <a:pt x="0" y="442722"/>
                  </a:lnTo>
                  <a:lnTo>
                    <a:pt x="2067" y="470720"/>
                  </a:lnTo>
                  <a:lnTo>
                    <a:pt x="18236" y="525278"/>
                  </a:lnTo>
                  <a:lnTo>
                    <a:pt x="49631" y="577569"/>
                  </a:lnTo>
                  <a:lnTo>
                    <a:pt x="95267" y="627179"/>
                  </a:lnTo>
                  <a:lnTo>
                    <a:pt x="154158" y="673694"/>
                  </a:lnTo>
                  <a:lnTo>
                    <a:pt x="188268" y="695660"/>
                  </a:lnTo>
                  <a:lnTo>
                    <a:pt x="225322" y="716697"/>
                  </a:lnTo>
                  <a:lnTo>
                    <a:pt x="265197" y="736753"/>
                  </a:lnTo>
                  <a:lnTo>
                    <a:pt x="307771" y="755775"/>
                  </a:lnTo>
                  <a:lnTo>
                    <a:pt x="352921" y="773712"/>
                  </a:lnTo>
                  <a:lnTo>
                    <a:pt x="400523" y="790512"/>
                  </a:lnTo>
                  <a:lnTo>
                    <a:pt x="450454" y="806124"/>
                  </a:lnTo>
                  <a:lnTo>
                    <a:pt x="502592" y="820494"/>
                  </a:lnTo>
                  <a:lnTo>
                    <a:pt x="556812" y="833573"/>
                  </a:lnTo>
                  <a:lnTo>
                    <a:pt x="612993" y="845306"/>
                  </a:lnTo>
                  <a:lnTo>
                    <a:pt x="671010" y="855644"/>
                  </a:lnTo>
                  <a:lnTo>
                    <a:pt x="730742" y="864533"/>
                  </a:lnTo>
                  <a:lnTo>
                    <a:pt x="792064" y="871923"/>
                  </a:lnTo>
                  <a:lnTo>
                    <a:pt x="854853" y="877760"/>
                  </a:lnTo>
                  <a:lnTo>
                    <a:pt x="918988" y="881994"/>
                  </a:lnTo>
                  <a:lnTo>
                    <a:pt x="984343" y="884573"/>
                  </a:lnTo>
                  <a:lnTo>
                    <a:pt x="1050798" y="885444"/>
                  </a:lnTo>
                  <a:lnTo>
                    <a:pt x="1117252" y="884573"/>
                  </a:lnTo>
                  <a:lnTo>
                    <a:pt x="1182607" y="881994"/>
                  </a:lnTo>
                  <a:lnTo>
                    <a:pt x="1246742" y="877760"/>
                  </a:lnTo>
                  <a:lnTo>
                    <a:pt x="1309531" y="871923"/>
                  </a:lnTo>
                  <a:lnTo>
                    <a:pt x="1370853" y="864533"/>
                  </a:lnTo>
                  <a:lnTo>
                    <a:pt x="1430585" y="855644"/>
                  </a:lnTo>
                  <a:lnTo>
                    <a:pt x="1488602" y="845306"/>
                  </a:lnTo>
                  <a:lnTo>
                    <a:pt x="1544783" y="833573"/>
                  </a:lnTo>
                  <a:lnTo>
                    <a:pt x="1599003" y="820494"/>
                  </a:lnTo>
                  <a:lnTo>
                    <a:pt x="1651141" y="806124"/>
                  </a:lnTo>
                  <a:lnTo>
                    <a:pt x="1701072" y="790512"/>
                  </a:lnTo>
                  <a:lnTo>
                    <a:pt x="1748674" y="773712"/>
                  </a:lnTo>
                  <a:lnTo>
                    <a:pt x="1793824" y="755775"/>
                  </a:lnTo>
                  <a:lnTo>
                    <a:pt x="1836398" y="736753"/>
                  </a:lnTo>
                  <a:lnTo>
                    <a:pt x="1876273" y="716697"/>
                  </a:lnTo>
                  <a:lnTo>
                    <a:pt x="1913327" y="695660"/>
                  </a:lnTo>
                  <a:lnTo>
                    <a:pt x="1947437" y="673694"/>
                  </a:lnTo>
                  <a:lnTo>
                    <a:pt x="1978478" y="650849"/>
                  </a:lnTo>
                  <a:lnTo>
                    <a:pt x="2030865" y="602735"/>
                  </a:lnTo>
                  <a:lnTo>
                    <a:pt x="2069503" y="551733"/>
                  </a:lnTo>
                  <a:lnTo>
                    <a:pt x="2093408" y="498256"/>
                  </a:lnTo>
                  <a:lnTo>
                    <a:pt x="2101596" y="442722"/>
                  </a:lnTo>
                  <a:lnTo>
                    <a:pt x="2099528" y="414723"/>
                  </a:lnTo>
                  <a:lnTo>
                    <a:pt x="2083359" y="360165"/>
                  </a:lnTo>
                  <a:lnTo>
                    <a:pt x="2051964" y="307874"/>
                  </a:lnTo>
                  <a:lnTo>
                    <a:pt x="2006328" y="258264"/>
                  </a:lnTo>
                  <a:lnTo>
                    <a:pt x="1947437" y="211749"/>
                  </a:lnTo>
                  <a:lnTo>
                    <a:pt x="1913327" y="189783"/>
                  </a:lnTo>
                  <a:lnTo>
                    <a:pt x="1876273" y="168746"/>
                  </a:lnTo>
                  <a:lnTo>
                    <a:pt x="1836398" y="148690"/>
                  </a:lnTo>
                  <a:lnTo>
                    <a:pt x="1793824" y="129668"/>
                  </a:lnTo>
                  <a:lnTo>
                    <a:pt x="1748674" y="111731"/>
                  </a:lnTo>
                  <a:lnTo>
                    <a:pt x="1701072" y="94931"/>
                  </a:lnTo>
                  <a:lnTo>
                    <a:pt x="1651141" y="79319"/>
                  </a:lnTo>
                  <a:lnTo>
                    <a:pt x="1599003" y="64949"/>
                  </a:lnTo>
                  <a:lnTo>
                    <a:pt x="1544783" y="51870"/>
                  </a:lnTo>
                  <a:lnTo>
                    <a:pt x="1488602" y="40137"/>
                  </a:lnTo>
                  <a:lnTo>
                    <a:pt x="1430585" y="29799"/>
                  </a:lnTo>
                  <a:lnTo>
                    <a:pt x="1370853" y="20910"/>
                  </a:lnTo>
                  <a:lnTo>
                    <a:pt x="1309531" y="13520"/>
                  </a:lnTo>
                  <a:lnTo>
                    <a:pt x="1246742" y="7683"/>
                  </a:lnTo>
                  <a:lnTo>
                    <a:pt x="1182607" y="3449"/>
                  </a:lnTo>
                  <a:lnTo>
                    <a:pt x="1117252" y="870"/>
                  </a:lnTo>
                  <a:lnTo>
                    <a:pt x="1050798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5348" y="3537203"/>
              <a:ext cx="2103120" cy="883919"/>
            </a:xfrm>
            <a:custGeom>
              <a:avLst/>
              <a:gdLst/>
              <a:ahLst/>
              <a:cxnLst/>
              <a:rect l="l" t="t" r="r" b="b"/>
              <a:pathLst>
                <a:path w="2103120" h="883920">
                  <a:moveTo>
                    <a:pt x="1051560" y="0"/>
                  </a:moveTo>
                  <a:lnTo>
                    <a:pt x="985057" y="869"/>
                  </a:lnTo>
                  <a:lnTo>
                    <a:pt x="919654" y="3443"/>
                  </a:lnTo>
                  <a:lnTo>
                    <a:pt x="855474" y="7669"/>
                  </a:lnTo>
                  <a:lnTo>
                    <a:pt x="792639" y="13497"/>
                  </a:lnTo>
                  <a:lnTo>
                    <a:pt x="731272" y="20874"/>
                  </a:lnTo>
                  <a:lnTo>
                    <a:pt x="671498" y="29748"/>
                  </a:lnTo>
                  <a:lnTo>
                    <a:pt x="613438" y="40067"/>
                  </a:lnTo>
                  <a:lnTo>
                    <a:pt x="557217" y="51781"/>
                  </a:lnTo>
                  <a:lnTo>
                    <a:pt x="502957" y="64836"/>
                  </a:lnTo>
                  <a:lnTo>
                    <a:pt x="450782" y="79182"/>
                  </a:lnTo>
                  <a:lnTo>
                    <a:pt x="400814" y="94767"/>
                  </a:lnTo>
                  <a:lnTo>
                    <a:pt x="353178" y="111538"/>
                  </a:lnTo>
                  <a:lnTo>
                    <a:pt x="307995" y="129444"/>
                  </a:lnTo>
                  <a:lnTo>
                    <a:pt x="265390" y="148434"/>
                  </a:lnTo>
                  <a:lnTo>
                    <a:pt x="225485" y="168455"/>
                  </a:lnTo>
                  <a:lnTo>
                    <a:pt x="188405" y="189456"/>
                  </a:lnTo>
                  <a:lnTo>
                    <a:pt x="154271" y="211384"/>
                  </a:lnTo>
                  <a:lnTo>
                    <a:pt x="123207" y="234189"/>
                  </a:lnTo>
                  <a:lnTo>
                    <a:pt x="70782" y="282220"/>
                  </a:lnTo>
                  <a:lnTo>
                    <a:pt x="32115" y="333135"/>
                  </a:lnTo>
                  <a:lnTo>
                    <a:pt x="8193" y="386520"/>
                  </a:lnTo>
                  <a:lnTo>
                    <a:pt x="0" y="441960"/>
                  </a:lnTo>
                  <a:lnTo>
                    <a:pt x="2068" y="469909"/>
                  </a:lnTo>
                  <a:lnTo>
                    <a:pt x="18249" y="524371"/>
                  </a:lnTo>
                  <a:lnTo>
                    <a:pt x="49667" y="576571"/>
                  </a:lnTo>
                  <a:lnTo>
                    <a:pt x="95336" y="626095"/>
                  </a:lnTo>
                  <a:lnTo>
                    <a:pt x="154271" y="672529"/>
                  </a:lnTo>
                  <a:lnTo>
                    <a:pt x="188405" y="694458"/>
                  </a:lnTo>
                  <a:lnTo>
                    <a:pt x="225485" y="715459"/>
                  </a:lnTo>
                  <a:lnTo>
                    <a:pt x="265390" y="735480"/>
                  </a:lnTo>
                  <a:lnTo>
                    <a:pt x="307995" y="754470"/>
                  </a:lnTo>
                  <a:lnTo>
                    <a:pt x="353178" y="772377"/>
                  </a:lnTo>
                  <a:lnTo>
                    <a:pt x="400814" y="789148"/>
                  </a:lnTo>
                  <a:lnTo>
                    <a:pt x="450782" y="804733"/>
                  </a:lnTo>
                  <a:lnTo>
                    <a:pt x="502957" y="819080"/>
                  </a:lnTo>
                  <a:lnTo>
                    <a:pt x="557217" y="832136"/>
                  </a:lnTo>
                  <a:lnTo>
                    <a:pt x="613438" y="843850"/>
                  </a:lnTo>
                  <a:lnTo>
                    <a:pt x="671498" y="854170"/>
                  </a:lnTo>
                  <a:lnTo>
                    <a:pt x="731272" y="863044"/>
                  </a:lnTo>
                  <a:lnTo>
                    <a:pt x="792639" y="870421"/>
                  </a:lnTo>
                  <a:lnTo>
                    <a:pt x="855474" y="876249"/>
                  </a:lnTo>
                  <a:lnTo>
                    <a:pt x="919654" y="880476"/>
                  </a:lnTo>
                  <a:lnTo>
                    <a:pt x="985057" y="883050"/>
                  </a:lnTo>
                  <a:lnTo>
                    <a:pt x="1051560" y="883920"/>
                  </a:lnTo>
                  <a:lnTo>
                    <a:pt x="1118062" y="883050"/>
                  </a:lnTo>
                  <a:lnTo>
                    <a:pt x="1183465" y="880476"/>
                  </a:lnTo>
                  <a:lnTo>
                    <a:pt x="1247645" y="876249"/>
                  </a:lnTo>
                  <a:lnTo>
                    <a:pt x="1310480" y="870421"/>
                  </a:lnTo>
                  <a:lnTo>
                    <a:pt x="1371847" y="863044"/>
                  </a:lnTo>
                  <a:lnTo>
                    <a:pt x="1431621" y="854170"/>
                  </a:lnTo>
                  <a:lnTo>
                    <a:pt x="1489681" y="843850"/>
                  </a:lnTo>
                  <a:lnTo>
                    <a:pt x="1545902" y="832136"/>
                  </a:lnTo>
                  <a:lnTo>
                    <a:pt x="1600162" y="819080"/>
                  </a:lnTo>
                  <a:lnTo>
                    <a:pt x="1652337" y="804733"/>
                  </a:lnTo>
                  <a:lnTo>
                    <a:pt x="1702305" y="789148"/>
                  </a:lnTo>
                  <a:lnTo>
                    <a:pt x="1749941" y="772377"/>
                  </a:lnTo>
                  <a:lnTo>
                    <a:pt x="1795124" y="754470"/>
                  </a:lnTo>
                  <a:lnTo>
                    <a:pt x="1837729" y="735480"/>
                  </a:lnTo>
                  <a:lnTo>
                    <a:pt x="1877634" y="715459"/>
                  </a:lnTo>
                  <a:lnTo>
                    <a:pt x="1914714" y="694458"/>
                  </a:lnTo>
                  <a:lnTo>
                    <a:pt x="1948848" y="672529"/>
                  </a:lnTo>
                  <a:lnTo>
                    <a:pt x="1979912" y="649724"/>
                  </a:lnTo>
                  <a:lnTo>
                    <a:pt x="2032337" y="601693"/>
                  </a:lnTo>
                  <a:lnTo>
                    <a:pt x="2071004" y="550779"/>
                  </a:lnTo>
                  <a:lnTo>
                    <a:pt x="2094926" y="497397"/>
                  </a:lnTo>
                  <a:lnTo>
                    <a:pt x="2103120" y="441960"/>
                  </a:lnTo>
                  <a:lnTo>
                    <a:pt x="2101051" y="414009"/>
                  </a:lnTo>
                  <a:lnTo>
                    <a:pt x="2084870" y="359545"/>
                  </a:lnTo>
                  <a:lnTo>
                    <a:pt x="2053452" y="307343"/>
                  </a:lnTo>
                  <a:lnTo>
                    <a:pt x="2007783" y="257818"/>
                  </a:lnTo>
                  <a:lnTo>
                    <a:pt x="1948848" y="211384"/>
                  </a:lnTo>
                  <a:lnTo>
                    <a:pt x="1914714" y="189456"/>
                  </a:lnTo>
                  <a:lnTo>
                    <a:pt x="1877634" y="168455"/>
                  </a:lnTo>
                  <a:lnTo>
                    <a:pt x="1837729" y="148434"/>
                  </a:lnTo>
                  <a:lnTo>
                    <a:pt x="1795124" y="129444"/>
                  </a:lnTo>
                  <a:lnTo>
                    <a:pt x="1749941" y="111538"/>
                  </a:lnTo>
                  <a:lnTo>
                    <a:pt x="1702305" y="94767"/>
                  </a:lnTo>
                  <a:lnTo>
                    <a:pt x="1652337" y="79182"/>
                  </a:lnTo>
                  <a:lnTo>
                    <a:pt x="1600162" y="64836"/>
                  </a:lnTo>
                  <a:lnTo>
                    <a:pt x="1545902" y="51781"/>
                  </a:lnTo>
                  <a:lnTo>
                    <a:pt x="1489681" y="40067"/>
                  </a:lnTo>
                  <a:lnTo>
                    <a:pt x="1431621" y="29748"/>
                  </a:lnTo>
                  <a:lnTo>
                    <a:pt x="1371847" y="20874"/>
                  </a:lnTo>
                  <a:lnTo>
                    <a:pt x="1310480" y="13497"/>
                  </a:lnTo>
                  <a:lnTo>
                    <a:pt x="1247645" y="7669"/>
                  </a:lnTo>
                  <a:lnTo>
                    <a:pt x="1183465" y="3443"/>
                  </a:lnTo>
                  <a:lnTo>
                    <a:pt x="1118062" y="869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5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36319" y="3508247"/>
            <a:ext cx="2103120" cy="885825"/>
          </a:xfrm>
          <a:custGeom>
            <a:avLst/>
            <a:gdLst/>
            <a:ahLst/>
            <a:cxnLst/>
            <a:rect l="l" t="t" r="r" b="b"/>
            <a:pathLst>
              <a:path w="2103120" h="885825">
                <a:moveTo>
                  <a:pt x="1051560" y="0"/>
                </a:moveTo>
                <a:lnTo>
                  <a:pt x="985057" y="870"/>
                </a:lnTo>
                <a:lnTo>
                  <a:pt x="919654" y="3449"/>
                </a:lnTo>
                <a:lnTo>
                  <a:pt x="855474" y="7683"/>
                </a:lnTo>
                <a:lnTo>
                  <a:pt x="792639" y="13520"/>
                </a:lnTo>
                <a:lnTo>
                  <a:pt x="731272" y="20910"/>
                </a:lnTo>
                <a:lnTo>
                  <a:pt x="671498" y="29799"/>
                </a:lnTo>
                <a:lnTo>
                  <a:pt x="613438" y="40137"/>
                </a:lnTo>
                <a:lnTo>
                  <a:pt x="557217" y="51870"/>
                </a:lnTo>
                <a:lnTo>
                  <a:pt x="502957" y="64949"/>
                </a:lnTo>
                <a:lnTo>
                  <a:pt x="450782" y="79319"/>
                </a:lnTo>
                <a:lnTo>
                  <a:pt x="400814" y="94931"/>
                </a:lnTo>
                <a:lnTo>
                  <a:pt x="353178" y="111731"/>
                </a:lnTo>
                <a:lnTo>
                  <a:pt x="307995" y="129668"/>
                </a:lnTo>
                <a:lnTo>
                  <a:pt x="265390" y="148690"/>
                </a:lnTo>
                <a:lnTo>
                  <a:pt x="225485" y="168746"/>
                </a:lnTo>
                <a:lnTo>
                  <a:pt x="188405" y="189783"/>
                </a:lnTo>
                <a:lnTo>
                  <a:pt x="154271" y="211749"/>
                </a:lnTo>
                <a:lnTo>
                  <a:pt x="123207" y="234594"/>
                </a:lnTo>
                <a:lnTo>
                  <a:pt x="70782" y="282708"/>
                </a:lnTo>
                <a:lnTo>
                  <a:pt x="32115" y="333710"/>
                </a:lnTo>
                <a:lnTo>
                  <a:pt x="8193" y="387187"/>
                </a:lnTo>
                <a:lnTo>
                  <a:pt x="0" y="442721"/>
                </a:lnTo>
                <a:lnTo>
                  <a:pt x="2068" y="470720"/>
                </a:lnTo>
                <a:lnTo>
                  <a:pt x="18249" y="525278"/>
                </a:lnTo>
                <a:lnTo>
                  <a:pt x="49667" y="577569"/>
                </a:lnTo>
                <a:lnTo>
                  <a:pt x="95336" y="627179"/>
                </a:lnTo>
                <a:lnTo>
                  <a:pt x="154271" y="673694"/>
                </a:lnTo>
                <a:lnTo>
                  <a:pt x="188405" y="695660"/>
                </a:lnTo>
                <a:lnTo>
                  <a:pt x="225485" y="716697"/>
                </a:lnTo>
                <a:lnTo>
                  <a:pt x="265390" y="736753"/>
                </a:lnTo>
                <a:lnTo>
                  <a:pt x="307995" y="755775"/>
                </a:lnTo>
                <a:lnTo>
                  <a:pt x="353178" y="773712"/>
                </a:lnTo>
                <a:lnTo>
                  <a:pt x="400814" y="790512"/>
                </a:lnTo>
                <a:lnTo>
                  <a:pt x="450782" y="806124"/>
                </a:lnTo>
                <a:lnTo>
                  <a:pt x="502957" y="820494"/>
                </a:lnTo>
                <a:lnTo>
                  <a:pt x="557217" y="833573"/>
                </a:lnTo>
                <a:lnTo>
                  <a:pt x="613438" y="845306"/>
                </a:lnTo>
                <a:lnTo>
                  <a:pt x="671498" y="855644"/>
                </a:lnTo>
                <a:lnTo>
                  <a:pt x="731272" y="864533"/>
                </a:lnTo>
                <a:lnTo>
                  <a:pt x="792639" y="871923"/>
                </a:lnTo>
                <a:lnTo>
                  <a:pt x="855474" y="877760"/>
                </a:lnTo>
                <a:lnTo>
                  <a:pt x="919654" y="881994"/>
                </a:lnTo>
                <a:lnTo>
                  <a:pt x="985057" y="884573"/>
                </a:lnTo>
                <a:lnTo>
                  <a:pt x="1051560" y="885443"/>
                </a:lnTo>
                <a:lnTo>
                  <a:pt x="1118062" y="884573"/>
                </a:lnTo>
                <a:lnTo>
                  <a:pt x="1183465" y="881994"/>
                </a:lnTo>
                <a:lnTo>
                  <a:pt x="1247645" y="877760"/>
                </a:lnTo>
                <a:lnTo>
                  <a:pt x="1310480" y="871923"/>
                </a:lnTo>
                <a:lnTo>
                  <a:pt x="1371847" y="864533"/>
                </a:lnTo>
                <a:lnTo>
                  <a:pt x="1431621" y="855644"/>
                </a:lnTo>
                <a:lnTo>
                  <a:pt x="1489681" y="845306"/>
                </a:lnTo>
                <a:lnTo>
                  <a:pt x="1545902" y="833573"/>
                </a:lnTo>
                <a:lnTo>
                  <a:pt x="1600162" y="820494"/>
                </a:lnTo>
                <a:lnTo>
                  <a:pt x="1652337" y="806124"/>
                </a:lnTo>
                <a:lnTo>
                  <a:pt x="1702305" y="790512"/>
                </a:lnTo>
                <a:lnTo>
                  <a:pt x="1749941" y="773712"/>
                </a:lnTo>
                <a:lnTo>
                  <a:pt x="1795124" y="755775"/>
                </a:lnTo>
                <a:lnTo>
                  <a:pt x="1837729" y="736753"/>
                </a:lnTo>
                <a:lnTo>
                  <a:pt x="1877634" y="716697"/>
                </a:lnTo>
                <a:lnTo>
                  <a:pt x="1914714" y="695660"/>
                </a:lnTo>
                <a:lnTo>
                  <a:pt x="1948848" y="673694"/>
                </a:lnTo>
                <a:lnTo>
                  <a:pt x="1979912" y="650849"/>
                </a:lnTo>
                <a:lnTo>
                  <a:pt x="2032337" y="602735"/>
                </a:lnTo>
                <a:lnTo>
                  <a:pt x="2071004" y="551733"/>
                </a:lnTo>
                <a:lnTo>
                  <a:pt x="2094926" y="498256"/>
                </a:lnTo>
                <a:lnTo>
                  <a:pt x="2103120" y="442721"/>
                </a:lnTo>
                <a:lnTo>
                  <a:pt x="2101051" y="414723"/>
                </a:lnTo>
                <a:lnTo>
                  <a:pt x="2084870" y="360165"/>
                </a:lnTo>
                <a:lnTo>
                  <a:pt x="2053452" y="307874"/>
                </a:lnTo>
                <a:lnTo>
                  <a:pt x="2007783" y="258264"/>
                </a:lnTo>
                <a:lnTo>
                  <a:pt x="1948848" y="211749"/>
                </a:lnTo>
                <a:lnTo>
                  <a:pt x="1914714" y="189783"/>
                </a:lnTo>
                <a:lnTo>
                  <a:pt x="1877634" y="168746"/>
                </a:lnTo>
                <a:lnTo>
                  <a:pt x="1837729" y="148690"/>
                </a:lnTo>
                <a:lnTo>
                  <a:pt x="1795124" y="129668"/>
                </a:lnTo>
                <a:lnTo>
                  <a:pt x="1749941" y="111731"/>
                </a:lnTo>
                <a:lnTo>
                  <a:pt x="1702305" y="94931"/>
                </a:lnTo>
                <a:lnTo>
                  <a:pt x="1652337" y="79319"/>
                </a:lnTo>
                <a:lnTo>
                  <a:pt x="1600162" y="64949"/>
                </a:lnTo>
                <a:lnTo>
                  <a:pt x="1545902" y="51870"/>
                </a:lnTo>
                <a:lnTo>
                  <a:pt x="1489681" y="40137"/>
                </a:lnTo>
                <a:lnTo>
                  <a:pt x="1431621" y="29799"/>
                </a:lnTo>
                <a:lnTo>
                  <a:pt x="1371847" y="20910"/>
                </a:lnTo>
                <a:lnTo>
                  <a:pt x="1310480" y="13520"/>
                </a:lnTo>
                <a:lnTo>
                  <a:pt x="1247645" y="7683"/>
                </a:lnTo>
                <a:lnTo>
                  <a:pt x="1183465" y="3449"/>
                </a:lnTo>
                <a:lnTo>
                  <a:pt x="1118062" y="870"/>
                </a:lnTo>
                <a:lnTo>
                  <a:pt x="1051560" y="0"/>
                </a:lnTo>
                <a:close/>
              </a:path>
            </a:pathLst>
          </a:custGeom>
          <a:solidFill>
            <a:srgbClr val="AEE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7" name="object 7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213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dirty="0"/>
              <a:t>Modelling</a:t>
            </a:r>
            <a:r>
              <a:rPr spc="-65" dirty="0"/>
              <a:t> </a:t>
            </a:r>
            <a:r>
              <a:rPr dirty="0"/>
              <a:t>approach</a:t>
            </a:r>
            <a:r>
              <a:rPr spc="-7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5281" y="1215565"/>
            <a:ext cx="147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D6100"/>
                </a:solidFill>
                <a:latin typeface="Arial"/>
                <a:cs typeface="Arial"/>
              </a:rPr>
              <a:t>Soil</a:t>
            </a:r>
            <a:r>
              <a:rPr sz="1800" b="1" spc="-10" dirty="0">
                <a:solidFill>
                  <a:srgbClr val="8D6100"/>
                </a:solidFill>
                <a:latin typeface="Arial"/>
                <a:cs typeface="Arial"/>
              </a:rPr>
              <a:t> fauna (earthworms)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83" y="3704671"/>
            <a:ext cx="1634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macropores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008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mesopores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6633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micropores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098" y="4221135"/>
            <a:ext cx="2171268" cy="186749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178808" y="4224978"/>
            <a:ext cx="1949450" cy="1811655"/>
            <a:chOff x="4178808" y="4224978"/>
            <a:chExt cx="1949450" cy="1811655"/>
          </a:xfrm>
        </p:grpSpPr>
        <p:sp>
          <p:nvSpPr>
            <p:cNvPr id="16" name="object 16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1286725" y="0"/>
                  </a:moveTo>
                  <a:lnTo>
                    <a:pt x="934427" y="65290"/>
                  </a:lnTo>
                  <a:lnTo>
                    <a:pt x="1038821" y="137033"/>
                  </a:lnTo>
                  <a:lnTo>
                    <a:pt x="0" y="1648510"/>
                  </a:lnTo>
                  <a:lnTo>
                    <a:pt x="208788" y="1792008"/>
                  </a:lnTo>
                  <a:lnTo>
                    <a:pt x="1247622" y="280530"/>
                  </a:lnTo>
                  <a:lnTo>
                    <a:pt x="1352003" y="352285"/>
                  </a:lnTo>
                  <a:lnTo>
                    <a:pt x="1286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0" y="1648510"/>
                  </a:moveTo>
                  <a:lnTo>
                    <a:pt x="1038821" y="137033"/>
                  </a:lnTo>
                  <a:lnTo>
                    <a:pt x="934427" y="65290"/>
                  </a:lnTo>
                  <a:lnTo>
                    <a:pt x="1286725" y="0"/>
                  </a:lnTo>
                  <a:lnTo>
                    <a:pt x="1352003" y="352285"/>
                  </a:lnTo>
                  <a:lnTo>
                    <a:pt x="1247622" y="280530"/>
                  </a:lnTo>
                  <a:lnTo>
                    <a:pt x="208788" y="1792008"/>
                  </a:lnTo>
                  <a:lnTo>
                    <a:pt x="0" y="164851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5243" y="4736172"/>
              <a:ext cx="789305" cy="1051560"/>
            </a:xfrm>
            <a:custGeom>
              <a:avLst/>
              <a:gdLst/>
              <a:ahLst/>
              <a:cxnLst/>
              <a:rect l="l" t="t" r="r" b="b"/>
              <a:pathLst>
                <a:path w="789304" h="1051560">
                  <a:moveTo>
                    <a:pt x="215849" y="930414"/>
                  </a:moveTo>
                  <a:lnTo>
                    <a:pt x="162991" y="929919"/>
                  </a:lnTo>
                  <a:lnTo>
                    <a:pt x="155397" y="930097"/>
                  </a:lnTo>
                  <a:lnTo>
                    <a:pt x="148196" y="930681"/>
                  </a:lnTo>
                  <a:lnTo>
                    <a:pt x="120992" y="939558"/>
                  </a:lnTo>
                  <a:lnTo>
                    <a:pt x="125196" y="929144"/>
                  </a:lnTo>
                  <a:lnTo>
                    <a:pt x="127647" y="919441"/>
                  </a:lnTo>
                  <a:lnTo>
                    <a:pt x="128244" y="911860"/>
                  </a:lnTo>
                  <a:lnTo>
                    <a:pt x="128320" y="910132"/>
                  </a:lnTo>
                  <a:lnTo>
                    <a:pt x="127304" y="902081"/>
                  </a:lnTo>
                  <a:lnTo>
                    <a:pt x="109207" y="876858"/>
                  </a:lnTo>
                  <a:lnTo>
                    <a:pt x="109207" y="917206"/>
                  </a:lnTo>
                  <a:lnTo>
                    <a:pt x="106527" y="928789"/>
                  </a:lnTo>
                  <a:lnTo>
                    <a:pt x="103162" y="935824"/>
                  </a:lnTo>
                  <a:lnTo>
                    <a:pt x="72313" y="983094"/>
                  </a:lnTo>
                  <a:lnTo>
                    <a:pt x="26974" y="953503"/>
                  </a:lnTo>
                  <a:lnTo>
                    <a:pt x="55283" y="910132"/>
                  </a:lnTo>
                  <a:lnTo>
                    <a:pt x="83337" y="889952"/>
                  </a:lnTo>
                  <a:lnTo>
                    <a:pt x="90208" y="891070"/>
                  </a:lnTo>
                  <a:lnTo>
                    <a:pt x="101104" y="898194"/>
                  </a:lnTo>
                  <a:lnTo>
                    <a:pt x="104406" y="902093"/>
                  </a:lnTo>
                  <a:lnTo>
                    <a:pt x="108775" y="911860"/>
                  </a:lnTo>
                  <a:lnTo>
                    <a:pt x="109207" y="917206"/>
                  </a:lnTo>
                  <a:lnTo>
                    <a:pt x="109207" y="876858"/>
                  </a:lnTo>
                  <a:lnTo>
                    <a:pt x="75793" y="868565"/>
                  </a:lnTo>
                  <a:lnTo>
                    <a:pt x="68135" y="870800"/>
                  </a:lnTo>
                  <a:lnTo>
                    <a:pt x="39649" y="901001"/>
                  </a:lnTo>
                  <a:lnTo>
                    <a:pt x="0" y="961758"/>
                  </a:lnTo>
                  <a:lnTo>
                    <a:pt x="137033" y="1051191"/>
                  </a:lnTo>
                  <a:lnTo>
                    <a:pt x="148869" y="1033056"/>
                  </a:lnTo>
                  <a:lnTo>
                    <a:pt x="88011" y="993343"/>
                  </a:lnTo>
                  <a:lnTo>
                    <a:pt x="94703" y="983094"/>
                  </a:lnTo>
                  <a:lnTo>
                    <a:pt x="121539" y="955179"/>
                  </a:lnTo>
                  <a:lnTo>
                    <a:pt x="152336" y="952766"/>
                  </a:lnTo>
                  <a:lnTo>
                    <a:pt x="161493" y="952766"/>
                  </a:lnTo>
                  <a:lnTo>
                    <a:pt x="200964" y="953223"/>
                  </a:lnTo>
                  <a:lnTo>
                    <a:pt x="201269" y="952754"/>
                  </a:lnTo>
                  <a:lnTo>
                    <a:pt x="209880" y="939558"/>
                  </a:lnTo>
                  <a:lnTo>
                    <a:pt x="215849" y="930414"/>
                  </a:lnTo>
                  <a:close/>
                </a:path>
                <a:path w="789304" h="1051560">
                  <a:moveTo>
                    <a:pt x="263512" y="849020"/>
                  </a:moveTo>
                  <a:lnTo>
                    <a:pt x="247154" y="808342"/>
                  </a:lnTo>
                  <a:lnTo>
                    <a:pt x="245414" y="806843"/>
                  </a:lnTo>
                  <a:lnTo>
                    <a:pt x="245414" y="849020"/>
                  </a:lnTo>
                  <a:lnTo>
                    <a:pt x="245211" y="854900"/>
                  </a:lnTo>
                  <a:lnTo>
                    <a:pt x="216954" y="882675"/>
                  </a:lnTo>
                  <a:lnTo>
                    <a:pt x="209232" y="882827"/>
                  </a:lnTo>
                  <a:lnTo>
                    <a:pt x="201002" y="881164"/>
                  </a:lnTo>
                  <a:lnTo>
                    <a:pt x="167665" y="859409"/>
                  </a:lnTo>
                  <a:lnTo>
                    <a:pt x="158648" y="838314"/>
                  </a:lnTo>
                  <a:lnTo>
                    <a:pt x="158940" y="831418"/>
                  </a:lnTo>
                  <a:lnTo>
                    <a:pt x="187172" y="803732"/>
                  </a:lnTo>
                  <a:lnTo>
                    <a:pt x="194856" y="803529"/>
                  </a:lnTo>
                  <a:lnTo>
                    <a:pt x="202984" y="805103"/>
                  </a:lnTo>
                  <a:lnTo>
                    <a:pt x="236207" y="826770"/>
                  </a:lnTo>
                  <a:lnTo>
                    <a:pt x="245414" y="849020"/>
                  </a:lnTo>
                  <a:lnTo>
                    <a:pt x="245414" y="806843"/>
                  </a:lnTo>
                  <a:lnTo>
                    <a:pt x="241566" y="803529"/>
                  </a:lnTo>
                  <a:lnTo>
                    <a:pt x="239814" y="802005"/>
                  </a:lnTo>
                  <a:lnTo>
                    <a:pt x="230974" y="795731"/>
                  </a:lnTo>
                  <a:lnTo>
                    <a:pt x="219265" y="789241"/>
                  </a:lnTo>
                  <a:lnTo>
                    <a:pt x="207759" y="785215"/>
                  </a:lnTo>
                  <a:lnTo>
                    <a:pt x="196481" y="783640"/>
                  </a:lnTo>
                  <a:lnTo>
                    <a:pt x="185432" y="784542"/>
                  </a:lnTo>
                  <a:lnTo>
                    <a:pt x="150177" y="809244"/>
                  </a:lnTo>
                  <a:lnTo>
                    <a:pt x="140411" y="837755"/>
                  </a:lnTo>
                  <a:lnTo>
                    <a:pt x="140830" y="847661"/>
                  </a:lnTo>
                  <a:lnTo>
                    <a:pt x="171678" y="889660"/>
                  </a:lnTo>
                  <a:lnTo>
                    <a:pt x="207492" y="902716"/>
                  </a:lnTo>
                  <a:lnTo>
                    <a:pt x="218579" y="901941"/>
                  </a:lnTo>
                  <a:lnTo>
                    <a:pt x="253936" y="876960"/>
                  </a:lnTo>
                  <a:lnTo>
                    <a:pt x="262496" y="856373"/>
                  </a:lnTo>
                  <a:lnTo>
                    <a:pt x="263512" y="849020"/>
                  </a:lnTo>
                  <a:close/>
                </a:path>
                <a:path w="789304" h="1051560">
                  <a:moveTo>
                    <a:pt x="332638" y="743089"/>
                  </a:moveTo>
                  <a:lnTo>
                    <a:pt x="316280" y="702411"/>
                  </a:lnTo>
                  <a:lnTo>
                    <a:pt x="314553" y="700925"/>
                  </a:lnTo>
                  <a:lnTo>
                    <a:pt x="314553" y="743089"/>
                  </a:lnTo>
                  <a:lnTo>
                    <a:pt x="314337" y="748969"/>
                  </a:lnTo>
                  <a:lnTo>
                    <a:pt x="286080" y="776757"/>
                  </a:lnTo>
                  <a:lnTo>
                    <a:pt x="278358" y="776897"/>
                  </a:lnTo>
                  <a:lnTo>
                    <a:pt x="270129" y="775233"/>
                  </a:lnTo>
                  <a:lnTo>
                    <a:pt x="236791" y="753478"/>
                  </a:lnTo>
                  <a:lnTo>
                    <a:pt x="227774" y="732383"/>
                  </a:lnTo>
                  <a:lnTo>
                    <a:pt x="228066" y="725487"/>
                  </a:lnTo>
                  <a:lnTo>
                    <a:pt x="256298" y="697801"/>
                  </a:lnTo>
                  <a:lnTo>
                    <a:pt x="263994" y="697598"/>
                  </a:lnTo>
                  <a:lnTo>
                    <a:pt x="272110" y="699173"/>
                  </a:lnTo>
                  <a:lnTo>
                    <a:pt x="305346" y="720839"/>
                  </a:lnTo>
                  <a:lnTo>
                    <a:pt x="314553" y="743089"/>
                  </a:lnTo>
                  <a:lnTo>
                    <a:pt x="314553" y="700925"/>
                  </a:lnTo>
                  <a:lnTo>
                    <a:pt x="276898" y="679284"/>
                  </a:lnTo>
                  <a:lnTo>
                    <a:pt x="265620" y="677710"/>
                  </a:lnTo>
                  <a:lnTo>
                    <a:pt x="254558" y="678611"/>
                  </a:lnTo>
                  <a:lnTo>
                    <a:pt x="219316" y="703313"/>
                  </a:lnTo>
                  <a:lnTo>
                    <a:pt x="209550" y="731837"/>
                  </a:lnTo>
                  <a:lnTo>
                    <a:pt x="209969" y="741743"/>
                  </a:lnTo>
                  <a:lnTo>
                    <a:pt x="240804" y="783729"/>
                  </a:lnTo>
                  <a:lnTo>
                    <a:pt x="276618" y="796785"/>
                  </a:lnTo>
                  <a:lnTo>
                    <a:pt x="287705" y="796010"/>
                  </a:lnTo>
                  <a:lnTo>
                    <a:pt x="298069" y="792899"/>
                  </a:lnTo>
                  <a:lnTo>
                    <a:pt x="307454" y="787666"/>
                  </a:lnTo>
                  <a:lnTo>
                    <a:pt x="315760" y="780415"/>
                  </a:lnTo>
                  <a:lnTo>
                    <a:pt x="318490" y="776897"/>
                  </a:lnTo>
                  <a:lnTo>
                    <a:pt x="323075" y="771029"/>
                  </a:lnTo>
                  <a:lnTo>
                    <a:pt x="326847" y="764413"/>
                  </a:lnTo>
                  <a:lnTo>
                    <a:pt x="329704" y="757542"/>
                  </a:lnTo>
                  <a:lnTo>
                    <a:pt x="331635" y="750443"/>
                  </a:lnTo>
                  <a:lnTo>
                    <a:pt x="332638" y="743089"/>
                  </a:lnTo>
                  <a:close/>
                </a:path>
                <a:path w="789304" h="1051560">
                  <a:moveTo>
                    <a:pt x="389039" y="664641"/>
                  </a:moveTo>
                  <a:lnTo>
                    <a:pt x="372592" y="657364"/>
                  </a:lnTo>
                  <a:lnTo>
                    <a:pt x="371030" y="660704"/>
                  </a:lnTo>
                  <a:lnTo>
                    <a:pt x="369646" y="663308"/>
                  </a:lnTo>
                  <a:lnTo>
                    <a:pt x="366801" y="667677"/>
                  </a:lnTo>
                  <a:lnTo>
                    <a:pt x="365137" y="669328"/>
                  </a:lnTo>
                  <a:lnTo>
                    <a:pt x="361772" y="670953"/>
                  </a:lnTo>
                  <a:lnTo>
                    <a:pt x="360057" y="671207"/>
                  </a:lnTo>
                  <a:lnTo>
                    <a:pt x="356539" y="670598"/>
                  </a:lnTo>
                  <a:lnTo>
                    <a:pt x="353263" y="668883"/>
                  </a:lnTo>
                  <a:lnTo>
                    <a:pt x="316052" y="644601"/>
                  </a:lnTo>
                  <a:lnTo>
                    <a:pt x="290410" y="627862"/>
                  </a:lnTo>
                  <a:lnTo>
                    <a:pt x="295986" y="619328"/>
                  </a:lnTo>
                  <a:lnTo>
                    <a:pt x="301459" y="610946"/>
                  </a:lnTo>
                  <a:lnTo>
                    <a:pt x="288366" y="602399"/>
                  </a:lnTo>
                  <a:lnTo>
                    <a:pt x="277329" y="619328"/>
                  </a:lnTo>
                  <a:lnTo>
                    <a:pt x="242646" y="596696"/>
                  </a:lnTo>
                  <a:lnTo>
                    <a:pt x="241820" y="620014"/>
                  </a:lnTo>
                  <a:lnTo>
                    <a:pt x="266407" y="636054"/>
                  </a:lnTo>
                  <a:lnTo>
                    <a:pt x="258356" y="648398"/>
                  </a:lnTo>
                  <a:lnTo>
                    <a:pt x="271437" y="656932"/>
                  </a:lnTo>
                  <a:lnTo>
                    <a:pt x="279488" y="644601"/>
                  </a:lnTo>
                  <a:lnTo>
                    <a:pt x="346697" y="688454"/>
                  </a:lnTo>
                  <a:lnTo>
                    <a:pt x="353771" y="692099"/>
                  </a:lnTo>
                  <a:lnTo>
                    <a:pt x="361861" y="693458"/>
                  </a:lnTo>
                  <a:lnTo>
                    <a:pt x="365937" y="692746"/>
                  </a:lnTo>
                  <a:lnTo>
                    <a:pt x="386943" y="670026"/>
                  </a:lnTo>
                  <a:lnTo>
                    <a:pt x="389039" y="664641"/>
                  </a:lnTo>
                  <a:close/>
                </a:path>
                <a:path w="789304" h="1051560">
                  <a:moveTo>
                    <a:pt x="508419" y="552450"/>
                  </a:moveTo>
                  <a:lnTo>
                    <a:pt x="494652" y="524510"/>
                  </a:lnTo>
                  <a:lnTo>
                    <a:pt x="492086" y="521970"/>
                  </a:lnTo>
                  <a:lnTo>
                    <a:pt x="483616" y="514350"/>
                  </a:lnTo>
                  <a:lnTo>
                    <a:pt x="473062" y="508000"/>
                  </a:lnTo>
                  <a:lnTo>
                    <a:pt x="449478" y="492645"/>
                  </a:lnTo>
                  <a:lnTo>
                    <a:pt x="449478" y="532130"/>
                  </a:lnTo>
                  <a:lnTo>
                    <a:pt x="449249" y="538480"/>
                  </a:lnTo>
                  <a:lnTo>
                    <a:pt x="422859" y="563880"/>
                  </a:lnTo>
                  <a:lnTo>
                    <a:pt x="415505" y="563880"/>
                  </a:lnTo>
                  <a:lnTo>
                    <a:pt x="407454" y="562610"/>
                  </a:lnTo>
                  <a:lnTo>
                    <a:pt x="398716" y="558800"/>
                  </a:lnTo>
                  <a:lnTo>
                    <a:pt x="389293" y="552450"/>
                  </a:lnTo>
                  <a:lnTo>
                    <a:pt x="381190" y="547370"/>
                  </a:lnTo>
                  <a:lnTo>
                    <a:pt x="374840" y="541020"/>
                  </a:lnTo>
                  <a:lnTo>
                    <a:pt x="370230" y="534670"/>
                  </a:lnTo>
                  <a:lnTo>
                    <a:pt x="367360" y="527050"/>
                  </a:lnTo>
                  <a:lnTo>
                    <a:pt x="366077" y="520700"/>
                  </a:lnTo>
                  <a:lnTo>
                    <a:pt x="366191" y="514350"/>
                  </a:lnTo>
                  <a:lnTo>
                    <a:pt x="392658" y="488950"/>
                  </a:lnTo>
                  <a:lnTo>
                    <a:pt x="400164" y="488950"/>
                  </a:lnTo>
                  <a:lnTo>
                    <a:pt x="440664" y="511810"/>
                  </a:lnTo>
                  <a:lnTo>
                    <a:pt x="449478" y="532130"/>
                  </a:lnTo>
                  <a:lnTo>
                    <a:pt x="449478" y="492645"/>
                  </a:lnTo>
                  <a:lnTo>
                    <a:pt x="443814" y="488950"/>
                  </a:lnTo>
                  <a:lnTo>
                    <a:pt x="387248" y="452120"/>
                  </a:lnTo>
                  <a:lnTo>
                    <a:pt x="377113" y="467360"/>
                  </a:lnTo>
                  <a:lnTo>
                    <a:pt x="389089" y="474980"/>
                  </a:lnTo>
                  <a:lnTo>
                    <a:pt x="378904" y="476250"/>
                  </a:lnTo>
                  <a:lnTo>
                    <a:pt x="349554" y="508000"/>
                  </a:lnTo>
                  <a:lnTo>
                    <a:pt x="347535" y="521970"/>
                  </a:lnTo>
                  <a:lnTo>
                    <a:pt x="348157" y="528320"/>
                  </a:lnTo>
                  <a:lnTo>
                    <a:pt x="372465" y="566420"/>
                  </a:lnTo>
                  <a:lnTo>
                    <a:pt x="411010" y="582930"/>
                  </a:lnTo>
                  <a:lnTo>
                    <a:pt x="421970" y="582930"/>
                  </a:lnTo>
                  <a:lnTo>
                    <a:pt x="455358" y="563880"/>
                  </a:lnTo>
                  <a:lnTo>
                    <a:pt x="464223" y="534670"/>
                  </a:lnTo>
                  <a:lnTo>
                    <a:pt x="462356" y="524510"/>
                  </a:lnTo>
                  <a:lnTo>
                    <a:pt x="469849" y="529590"/>
                  </a:lnTo>
                  <a:lnTo>
                    <a:pt x="475818" y="534670"/>
                  </a:lnTo>
                  <a:lnTo>
                    <a:pt x="480250" y="537210"/>
                  </a:lnTo>
                  <a:lnTo>
                    <a:pt x="483158" y="539750"/>
                  </a:lnTo>
                  <a:lnTo>
                    <a:pt x="487794" y="544830"/>
                  </a:lnTo>
                  <a:lnTo>
                    <a:pt x="490283" y="551180"/>
                  </a:lnTo>
                  <a:lnTo>
                    <a:pt x="490982" y="563880"/>
                  </a:lnTo>
                  <a:lnTo>
                    <a:pt x="488619" y="570230"/>
                  </a:lnTo>
                  <a:lnTo>
                    <a:pt x="478815" y="585470"/>
                  </a:lnTo>
                  <a:lnTo>
                    <a:pt x="473532" y="590550"/>
                  </a:lnTo>
                  <a:lnTo>
                    <a:pt x="463359" y="594360"/>
                  </a:lnTo>
                  <a:lnTo>
                    <a:pt x="458444" y="593090"/>
                  </a:lnTo>
                  <a:lnTo>
                    <a:pt x="452945" y="590550"/>
                  </a:lnTo>
                  <a:lnTo>
                    <a:pt x="439839" y="605790"/>
                  </a:lnTo>
                  <a:lnTo>
                    <a:pt x="447713" y="609600"/>
                  </a:lnTo>
                  <a:lnTo>
                    <a:pt x="455498" y="612140"/>
                  </a:lnTo>
                  <a:lnTo>
                    <a:pt x="463194" y="612140"/>
                  </a:lnTo>
                  <a:lnTo>
                    <a:pt x="497522" y="588010"/>
                  </a:lnTo>
                  <a:lnTo>
                    <a:pt x="508355" y="558800"/>
                  </a:lnTo>
                  <a:lnTo>
                    <a:pt x="508419" y="552450"/>
                  </a:lnTo>
                  <a:close/>
                </a:path>
                <a:path w="789304" h="1051560">
                  <a:moveTo>
                    <a:pt x="513613" y="474980"/>
                  </a:moveTo>
                  <a:lnTo>
                    <a:pt x="454545" y="435610"/>
                  </a:lnTo>
                  <a:lnTo>
                    <a:pt x="438429" y="408940"/>
                  </a:lnTo>
                  <a:lnTo>
                    <a:pt x="439470" y="405130"/>
                  </a:lnTo>
                  <a:lnTo>
                    <a:pt x="444550" y="396240"/>
                  </a:lnTo>
                  <a:lnTo>
                    <a:pt x="448462" y="393700"/>
                  </a:lnTo>
                  <a:lnTo>
                    <a:pt x="453567" y="391160"/>
                  </a:lnTo>
                  <a:lnTo>
                    <a:pt x="441744" y="374650"/>
                  </a:lnTo>
                  <a:lnTo>
                    <a:pt x="434301" y="378460"/>
                  </a:lnTo>
                  <a:lnTo>
                    <a:pt x="428739" y="383540"/>
                  </a:lnTo>
                  <a:lnTo>
                    <a:pt x="422478" y="392430"/>
                  </a:lnTo>
                  <a:lnTo>
                    <a:pt x="421246" y="397510"/>
                  </a:lnTo>
                  <a:lnTo>
                    <a:pt x="421462" y="406400"/>
                  </a:lnTo>
                  <a:lnTo>
                    <a:pt x="423773" y="412750"/>
                  </a:lnTo>
                  <a:lnTo>
                    <a:pt x="428294" y="421640"/>
                  </a:lnTo>
                  <a:lnTo>
                    <a:pt x="413245" y="411480"/>
                  </a:lnTo>
                  <a:lnTo>
                    <a:pt x="403364" y="426720"/>
                  </a:lnTo>
                  <a:lnTo>
                    <a:pt x="502640" y="491490"/>
                  </a:lnTo>
                  <a:lnTo>
                    <a:pt x="513613" y="474980"/>
                  </a:lnTo>
                  <a:close/>
                </a:path>
                <a:path w="789304" h="1051560">
                  <a:moveTo>
                    <a:pt x="582536" y="353060"/>
                  </a:moveTo>
                  <a:lnTo>
                    <a:pt x="564464" y="318579"/>
                  </a:lnTo>
                  <a:lnTo>
                    <a:pt x="564464" y="359410"/>
                  </a:lnTo>
                  <a:lnTo>
                    <a:pt x="564210" y="367030"/>
                  </a:lnTo>
                  <a:lnTo>
                    <a:pt x="535952" y="394970"/>
                  </a:lnTo>
                  <a:lnTo>
                    <a:pt x="528243" y="394970"/>
                  </a:lnTo>
                  <a:lnTo>
                    <a:pt x="520001" y="392430"/>
                  </a:lnTo>
                  <a:lnTo>
                    <a:pt x="511251" y="389890"/>
                  </a:lnTo>
                  <a:lnTo>
                    <a:pt x="481838" y="364490"/>
                  </a:lnTo>
                  <a:lnTo>
                    <a:pt x="477647" y="350520"/>
                  </a:lnTo>
                  <a:lnTo>
                    <a:pt x="477939" y="342900"/>
                  </a:lnTo>
                  <a:lnTo>
                    <a:pt x="506171" y="314960"/>
                  </a:lnTo>
                  <a:lnTo>
                    <a:pt x="513867" y="314960"/>
                  </a:lnTo>
                  <a:lnTo>
                    <a:pt x="521982" y="317500"/>
                  </a:lnTo>
                  <a:lnTo>
                    <a:pt x="530542" y="320040"/>
                  </a:lnTo>
                  <a:lnTo>
                    <a:pt x="560158" y="345440"/>
                  </a:lnTo>
                  <a:lnTo>
                    <a:pt x="564464" y="359410"/>
                  </a:lnTo>
                  <a:lnTo>
                    <a:pt x="564464" y="318579"/>
                  </a:lnTo>
                  <a:lnTo>
                    <a:pt x="526770" y="297180"/>
                  </a:lnTo>
                  <a:lnTo>
                    <a:pt x="515493" y="295910"/>
                  </a:lnTo>
                  <a:lnTo>
                    <a:pt x="504431" y="295910"/>
                  </a:lnTo>
                  <a:lnTo>
                    <a:pt x="469176" y="321310"/>
                  </a:lnTo>
                  <a:lnTo>
                    <a:pt x="459422" y="349250"/>
                  </a:lnTo>
                  <a:lnTo>
                    <a:pt x="459841" y="359410"/>
                  </a:lnTo>
                  <a:lnTo>
                    <a:pt x="490677" y="401320"/>
                  </a:lnTo>
                  <a:lnTo>
                    <a:pt x="526491" y="414020"/>
                  </a:lnTo>
                  <a:lnTo>
                    <a:pt x="537578" y="414020"/>
                  </a:lnTo>
                  <a:lnTo>
                    <a:pt x="547954" y="410210"/>
                  </a:lnTo>
                  <a:lnTo>
                    <a:pt x="557301" y="405130"/>
                  </a:lnTo>
                  <a:lnTo>
                    <a:pt x="565632" y="398780"/>
                  </a:lnTo>
                  <a:lnTo>
                    <a:pt x="568363" y="394970"/>
                  </a:lnTo>
                  <a:lnTo>
                    <a:pt x="572935" y="388620"/>
                  </a:lnTo>
                  <a:lnTo>
                    <a:pt x="576719" y="382270"/>
                  </a:lnTo>
                  <a:lnTo>
                    <a:pt x="579577" y="375920"/>
                  </a:lnTo>
                  <a:lnTo>
                    <a:pt x="581507" y="368300"/>
                  </a:lnTo>
                  <a:lnTo>
                    <a:pt x="582510" y="360680"/>
                  </a:lnTo>
                  <a:lnTo>
                    <a:pt x="582536" y="353060"/>
                  </a:lnTo>
                  <a:close/>
                </a:path>
                <a:path w="789304" h="1051560">
                  <a:moveTo>
                    <a:pt x="674293" y="228600"/>
                  </a:moveTo>
                  <a:lnTo>
                    <a:pt x="669023" y="222250"/>
                  </a:lnTo>
                  <a:lnTo>
                    <a:pt x="595274" y="133350"/>
                  </a:lnTo>
                  <a:lnTo>
                    <a:pt x="584606" y="148590"/>
                  </a:lnTo>
                  <a:lnTo>
                    <a:pt x="630897" y="203200"/>
                  </a:lnTo>
                  <a:lnTo>
                    <a:pt x="646341" y="222250"/>
                  </a:lnTo>
                  <a:lnTo>
                    <a:pt x="627837" y="215900"/>
                  </a:lnTo>
                  <a:lnTo>
                    <a:pt x="556844" y="191770"/>
                  </a:lnTo>
                  <a:lnTo>
                    <a:pt x="545553" y="209550"/>
                  </a:lnTo>
                  <a:lnTo>
                    <a:pt x="593394" y="262890"/>
                  </a:lnTo>
                  <a:lnTo>
                    <a:pt x="609269" y="280289"/>
                  </a:lnTo>
                  <a:lnTo>
                    <a:pt x="585355" y="273050"/>
                  </a:lnTo>
                  <a:lnTo>
                    <a:pt x="517740" y="251460"/>
                  </a:lnTo>
                  <a:lnTo>
                    <a:pt x="506399" y="269240"/>
                  </a:lnTo>
                  <a:lnTo>
                    <a:pt x="625487" y="303530"/>
                  </a:lnTo>
                  <a:lnTo>
                    <a:pt x="636955" y="285750"/>
                  </a:lnTo>
                  <a:lnTo>
                    <a:pt x="632358" y="280670"/>
                  </a:lnTo>
                  <a:lnTo>
                    <a:pt x="573709" y="215900"/>
                  </a:lnTo>
                  <a:lnTo>
                    <a:pt x="593128" y="223520"/>
                  </a:lnTo>
                  <a:lnTo>
                    <a:pt x="662889" y="246380"/>
                  </a:lnTo>
                  <a:lnTo>
                    <a:pt x="674293" y="228600"/>
                  </a:lnTo>
                  <a:close/>
                </a:path>
                <a:path w="789304" h="1051560">
                  <a:moveTo>
                    <a:pt x="726363" y="148590"/>
                  </a:moveTo>
                  <a:lnTo>
                    <a:pt x="709917" y="140970"/>
                  </a:lnTo>
                  <a:lnTo>
                    <a:pt x="708355" y="144780"/>
                  </a:lnTo>
                  <a:lnTo>
                    <a:pt x="706970" y="147320"/>
                  </a:lnTo>
                  <a:lnTo>
                    <a:pt x="704126" y="151130"/>
                  </a:lnTo>
                  <a:lnTo>
                    <a:pt x="702475" y="153670"/>
                  </a:lnTo>
                  <a:lnTo>
                    <a:pt x="699096" y="154940"/>
                  </a:lnTo>
                  <a:lnTo>
                    <a:pt x="693864" y="154940"/>
                  </a:lnTo>
                  <a:lnTo>
                    <a:pt x="690587" y="152400"/>
                  </a:lnTo>
                  <a:lnTo>
                    <a:pt x="653275" y="128270"/>
                  </a:lnTo>
                  <a:lnTo>
                    <a:pt x="627735" y="111760"/>
                  </a:lnTo>
                  <a:lnTo>
                    <a:pt x="633691" y="102870"/>
                  </a:lnTo>
                  <a:lnTo>
                    <a:pt x="638784" y="95250"/>
                  </a:lnTo>
                  <a:lnTo>
                    <a:pt x="625690" y="86360"/>
                  </a:lnTo>
                  <a:lnTo>
                    <a:pt x="614654" y="102870"/>
                  </a:lnTo>
                  <a:lnTo>
                    <a:pt x="579970" y="80010"/>
                  </a:lnTo>
                  <a:lnTo>
                    <a:pt x="579145" y="104140"/>
                  </a:lnTo>
                  <a:lnTo>
                    <a:pt x="603732" y="119380"/>
                  </a:lnTo>
                  <a:lnTo>
                    <a:pt x="595680" y="132080"/>
                  </a:lnTo>
                  <a:lnTo>
                    <a:pt x="608761" y="140970"/>
                  </a:lnTo>
                  <a:lnTo>
                    <a:pt x="616826" y="128270"/>
                  </a:lnTo>
                  <a:lnTo>
                    <a:pt x="684034" y="172720"/>
                  </a:lnTo>
                  <a:lnTo>
                    <a:pt x="691095" y="175260"/>
                  </a:lnTo>
                  <a:lnTo>
                    <a:pt x="699185" y="177800"/>
                  </a:lnTo>
                  <a:lnTo>
                    <a:pt x="703262" y="176530"/>
                  </a:lnTo>
                  <a:lnTo>
                    <a:pt x="724268" y="153670"/>
                  </a:lnTo>
                  <a:lnTo>
                    <a:pt x="726363" y="148590"/>
                  </a:lnTo>
                  <a:close/>
                </a:path>
                <a:path w="789304" h="1051560">
                  <a:moveTo>
                    <a:pt x="788746" y="53340"/>
                  </a:moveTo>
                  <a:lnTo>
                    <a:pt x="739597" y="21590"/>
                  </a:lnTo>
                  <a:lnTo>
                    <a:pt x="725830" y="12700"/>
                  </a:lnTo>
                  <a:lnTo>
                    <a:pt x="718832" y="7620"/>
                  </a:lnTo>
                  <a:lnTo>
                    <a:pt x="712406" y="5080"/>
                  </a:lnTo>
                  <a:lnTo>
                    <a:pt x="706564" y="2540"/>
                  </a:lnTo>
                  <a:lnTo>
                    <a:pt x="701294" y="1270"/>
                  </a:lnTo>
                  <a:lnTo>
                    <a:pt x="694664" y="0"/>
                  </a:lnTo>
                  <a:lnTo>
                    <a:pt x="688124" y="1270"/>
                  </a:lnTo>
                  <a:lnTo>
                    <a:pt x="675259" y="8890"/>
                  </a:lnTo>
                  <a:lnTo>
                    <a:pt x="657212" y="49530"/>
                  </a:lnTo>
                  <a:lnTo>
                    <a:pt x="659091" y="59690"/>
                  </a:lnTo>
                  <a:lnTo>
                    <a:pt x="609917" y="27940"/>
                  </a:lnTo>
                  <a:lnTo>
                    <a:pt x="598944" y="44450"/>
                  </a:lnTo>
                  <a:lnTo>
                    <a:pt x="735977" y="134620"/>
                  </a:lnTo>
                  <a:lnTo>
                    <a:pt x="746950" y="116840"/>
                  </a:lnTo>
                  <a:lnTo>
                    <a:pt x="684860" y="76200"/>
                  </a:lnTo>
                  <a:lnTo>
                    <a:pt x="679361" y="72390"/>
                  </a:lnTo>
                  <a:lnTo>
                    <a:pt x="672947" y="62230"/>
                  </a:lnTo>
                  <a:lnTo>
                    <a:pt x="672223" y="59690"/>
                  </a:lnTo>
                  <a:lnTo>
                    <a:pt x="671487" y="57150"/>
                  </a:lnTo>
                  <a:lnTo>
                    <a:pt x="699122" y="21590"/>
                  </a:lnTo>
                  <a:lnTo>
                    <a:pt x="706437" y="24130"/>
                  </a:lnTo>
                  <a:lnTo>
                    <a:pt x="777760" y="69850"/>
                  </a:lnTo>
                  <a:lnTo>
                    <a:pt x="788746" y="53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88714" y="4287774"/>
              <a:ext cx="589915" cy="1641475"/>
            </a:xfrm>
            <a:custGeom>
              <a:avLst/>
              <a:gdLst/>
              <a:ahLst/>
              <a:cxnLst/>
              <a:rect l="l" t="t" r="r" b="b"/>
              <a:pathLst>
                <a:path w="589914" h="1641475">
                  <a:moveTo>
                    <a:pt x="294894" y="0"/>
                  </a:moveTo>
                  <a:lnTo>
                    <a:pt x="0" y="294894"/>
                  </a:lnTo>
                  <a:lnTo>
                    <a:pt x="147447" y="294894"/>
                  </a:lnTo>
                  <a:lnTo>
                    <a:pt x="147447" y="1641348"/>
                  </a:lnTo>
                  <a:lnTo>
                    <a:pt x="442341" y="1641348"/>
                  </a:lnTo>
                  <a:lnTo>
                    <a:pt x="442341" y="294894"/>
                  </a:lnTo>
                  <a:lnTo>
                    <a:pt x="589788" y="29489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8714" y="4287774"/>
              <a:ext cx="589915" cy="1641475"/>
            </a:xfrm>
            <a:custGeom>
              <a:avLst/>
              <a:gdLst/>
              <a:ahLst/>
              <a:cxnLst/>
              <a:rect l="l" t="t" r="r" b="b"/>
              <a:pathLst>
                <a:path w="589914" h="1641475">
                  <a:moveTo>
                    <a:pt x="147447" y="1641348"/>
                  </a:moveTo>
                  <a:lnTo>
                    <a:pt x="147447" y="294894"/>
                  </a:lnTo>
                  <a:lnTo>
                    <a:pt x="0" y="294894"/>
                  </a:lnTo>
                  <a:lnTo>
                    <a:pt x="294894" y="0"/>
                  </a:lnTo>
                  <a:lnTo>
                    <a:pt x="589788" y="294894"/>
                  </a:lnTo>
                  <a:lnTo>
                    <a:pt x="442341" y="294894"/>
                  </a:lnTo>
                  <a:lnTo>
                    <a:pt x="442341" y="1641348"/>
                  </a:lnTo>
                  <a:lnTo>
                    <a:pt x="147447" y="164134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37691" y="4652389"/>
            <a:ext cx="281305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Root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decay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2692" y="5919214"/>
            <a:ext cx="904240" cy="314325"/>
            <a:chOff x="202692" y="5919214"/>
            <a:chExt cx="904240" cy="314325"/>
          </a:xfrm>
        </p:grpSpPr>
        <p:sp>
          <p:nvSpPr>
            <p:cNvPr id="23" name="object 23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147065" y="0"/>
                  </a:moveTo>
                  <a:lnTo>
                    <a:pt x="0" y="147066"/>
                  </a:lnTo>
                  <a:lnTo>
                    <a:pt x="147065" y="294132"/>
                  </a:lnTo>
                  <a:lnTo>
                    <a:pt x="147065" y="220599"/>
                  </a:lnTo>
                  <a:lnTo>
                    <a:pt x="883919" y="220599"/>
                  </a:lnTo>
                  <a:lnTo>
                    <a:pt x="883919" y="73533"/>
                  </a:lnTo>
                  <a:lnTo>
                    <a:pt x="147065" y="73533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883919" y="220599"/>
                  </a:moveTo>
                  <a:lnTo>
                    <a:pt x="147065" y="220599"/>
                  </a:lnTo>
                  <a:lnTo>
                    <a:pt x="147065" y="294132"/>
                  </a:lnTo>
                  <a:lnTo>
                    <a:pt x="0" y="147066"/>
                  </a:lnTo>
                  <a:lnTo>
                    <a:pt x="147065" y="0"/>
                  </a:lnTo>
                  <a:lnTo>
                    <a:pt x="147065" y="73533"/>
                  </a:lnTo>
                  <a:lnTo>
                    <a:pt x="883919" y="73533"/>
                  </a:lnTo>
                  <a:lnTo>
                    <a:pt x="883919" y="2205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2692" y="6425182"/>
            <a:ext cx="904240" cy="314325"/>
            <a:chOff x="202692" y="6425182"/>
            <a:chExt cx="904240" cy="314325"/>
          </a:xfrm>
        </p:grpSpPr>
        <p:sp>
          <p:nvSpPr>
            <p:cNvPr id="26" name="object 26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147065" y="0"/>
                  </a:moveTo>
                  <a:lnTo>
                    <a:pt x="0" y="147065"/>
                  </a:lnTo>
                  <a:lnTo>
                    <a:pt x="147065" y="294131"/>
                  </a:lnTo>
                  <a:lnTo>
                    <a:pt x="147065" y="220598"/>
                  </a:lnTo>
                  <a:lnTo>
                    <a:pt x="883919" y="220598"/>
                  </a:lnTo>
                  <a:lnTo>
                    <a:pt x="883919" y="73532"/>
                  </a:lnTo>
                  <a:lnTo>
                    <a:pt x="147065" y="73532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883919" y="220598"/>
                  </a:moveTo>
                  <a:lnTo>
                    <a:pt x="147065" y="220598"/>
                  </a:lnTo>
                  <a:lnTo>
                    <a:pt x="147065" y="294131"/>
                  </a:lnTo>
                  <a:lnTo>
                    <a:pt x="0" y="147065"/>
                  </a:lnTo>
                  <a:lnTo>
                    <a:pt x="147065" y="0"/>
                  </a:lnTo>
                  <a:lnTo>
                    <a:pt x="147065" y="73532"/>
                  </a:lnTo>
                  <a:lnTo>
                    <a:pt x="883919" y="73532"/>
                  </a:lnTo>
                  <a:lnTo>
                    <a:pt x="883919" y="22059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930712" y="1729557"/>
            <a:ext cx="1557655" cy="1968500"/>
            <a:chOff x="1930712" y="1729557"/>
            <a:chExt cx="1557655" cy="1968500"/>
          </a:xfrm>
        </p:grpSpPr>
        <p:sp>
          <p:nvSpPr>
            <p:cNvPr id="29" name="object 29"/>
            <p:cNvSpPr/>
            <p:nvPr/>
          </p:nvSpPr>
          <p:spPr>
            <a:xfrm>
              <a:off x="1940238" y="1739082"/>
              <a:ext cx="1538605" cy="1949450"/>
            </a:xfrm>
            <a:custGeom>
              <a:avLst/>
              <a:gdLst/>
              <a:ahLst/>
              <a:cxnLst/>
              <a:rect l="l" t="t" r="r" b="b"/>
              <a:pathLst>
                <a:path w="1538604" h="1949450">
                  <a:moveTo>
                    <a:pt x="1299857" y="0"/>
                  </a:moveTo>
                  <a:lnTo>
                    <a:pt x="119214" y="1623745"/>
                  </a:lnTo>
                  <a:lnTo>
                    <a:pt x="0" y="1537068"/>
                  </a:lnTo>
                  <a:lnTo>
                    <a:pt x="65062" y="1948827"/>
                  </a:lnTo>
                  <a:lnTo>
                    <a:pt x="476834" y="1883778"/>
                  </a:lnTo>
                  <a:lnTo>
                    <a:pt x="357619" y="1797088"/>
                  </a:lnTo>
                  <a:lnTo>
                    <a:pt x="1538274" y="173354"/>
                  </a:lnTo>
                  <a:lnTo>
                    <a:pt x="1299857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40237" y="1739082"/>
              <a:ext cx="1538605" cy="1949450"/>
            </a:xfrm>
            <a:custGeom>
              <a:avLst/>
              <a:gdLst/>
              <a:ahLst/>
              <a:cxnLst/>
              <a:rect l="l" t="t" r="r" b="b"/>
              <a:pathLst>
                <a:path w="1538604" h="1949450">
                  <a:moveTo>
                    <a:pt x="1538274" y="173354"/>
                  </a:moveTo>
                  <a:lnTo>
                    <a:pt x="357619" y="1797088"/>
                  </a:lnTo>
                  <a:lnTo>
                    <a:pt x="476834" y="1883765"/>
                  </a:lnTo>
                  <a:lnTo>
                    <a:pt x="65062" y="1948827"/>
                  </a:lnTo>
                  <a:lnTo>
                    <a:pt x="0" y="1537068"/>
                  </a:lnTo>
                  <a:lnTo>
                    <a:pt x="119214" y="1623745"/>
                  </a:lnTo>
                  <a:lnTo>
                    <a:pt x="1299857" y="0"/>
                  </a:lnTo>
                  <a:lnTo>
                    <a:pt x="1538274" y="17335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61171" y="2341447"/>
              <a:ext cx="659130" cy="773430"/>
            </a:xfrm>
            <a:custGeom>
              <a:avLst/>
              <a:gdLst/>
              <a:ahLst/>
              <a:cxnLst/>
              <a:rect l="l" t="t" r="r" b="b"/>
              <a:pathLst>
                <a:path w="659130" h="773430">
                  <a:moveTo>
                    <a:pt x="144602" y="755510"/>
                  </a:moveTo>
                  <a:lnTo>
                    <a:pt x="12827" y="658482"/>
                  </a:lnTo>
                  <a:lnTo>
                    <a:pt x="0" y="675919"/>
                  </a:lnTo>
                  <a:lnTo>
                    <a:pt x="131762" y="772947"/>
                  </a:lnTo>
                  <a:lnTo>
                    <a:pt x="144602" y="755510"/>
                  </a:lnTo>
                  <a:close/>
                </a:path>
                <a:path w="659130" h="773430">
                  <a:moveTo>
                    <a:pt x="223113" y="648970"/>
                  </a:moveTo>
                  <a:lnTo>
                    <a:pt x="174345" y="613410"/>
                  </a:lnTo>
                  <a:lnTo>
                    <a:pt x="156933" y="600710"/>
                  </a:lnTo>
                  <a:lnTo>
                    <a:pt x="151472" y="596900"/>
                  </a:lnTo>
                  <a:lnTo>
                    <a:pt x="148031" y="595630"/>
                  </a:lnTo>
                  <a:lnTo>
                    <a:pt x="142709" y="593090"/>
                  </a:lnTo>
                  <a:lnTo>
                    <a:pt x="137490" y="591820"/>
                  </a:lnTo>
                  <a:lnTo>
                    <a:pt x="127254" y="591820"/>
                  </a:lnTo>
                  <a:lnTo>
                    <a:pt x="121881" y="593090"/>
                  </a:lnTo>
                  <a:lnTo>
                    <a:pt x="92506" y="631190"/>
                  </a:lnTo>
                  <a:lnTo>
                    <a:pt x="92265" y="641350"/>
                  </a:lnTo>
                  <a:lnTo>
                    <a:pt x="94843" y="652780"/>
                  </a:lnTo>
                  <a:lnTo>
                    <a:pt x="81267" y="642620"/>
                  </a:lnTo>
                  <a:lnTo>
                    <a:pt x="70548" y="656590"/>
                  </a:lnTo>
                  <a:lnTo>
                    <a:pt x="166001" y="726440"/>
                  </a:lnTo>
                  <a:lnTo>
                    <a:pt x="177914" y="711200"/>
                  </a:lnTo>
                  <a:lnTo>
                    <a:pt x="125780" y="673100"/>
                  </a:lnTo>
                  <a:lnTo>
                    <a:pt x="117703" y="665480"/>
                  </a:lnTo>
                  <a:lnTo>
                    <a:pt x="111772" y="659130"/>
                  </a:lnTo>
                  <a:lnTo>
                    <a:pt x="108013" y="652780"/>
                  </a:lnTo>
                  <a:lnTo>
                    <a:pt x="106413" y="646430"/>
                  </a:lnTo>
                  <a:lnTo>
                    <a:pt x="105727" y="638810"/>
                  </a:lnTo>
                  <a:lnTo>
                    <a:pt x="107911" y="631190"/>
                  </a:lnTo>
                  <a:lnTo>
                    <a:pt x="116166" y="619760"/>
                  </a:lnTo>
                  <a:lnTo>
                    <a:pt x="119900" y="617220"/>
                  </a:lnTo>
                  <a:lnTo>
                    <a:pt x="128524" y="613410"/>
                  </a:lnTo>
                  <a:lnTo>
                    <a:pt x="132778" y="613410"/>
                  </a:lnTo>
                  <a:lnTo>
                    <a:pt x="141160" y="614680"/>
                  </a:lnTo>
                  <a:lnTo>
                    <a:pt x="146545" y="618490"/>
                  </a:lnTo>
                  <a:lnTo>
                    <a:pt x="211201" y="665480"/>
                  </a:lnTo>
                  <a:lnTo>
                    <a:pt x="223113" y="648970"/>
                  </a:lnTo>
                  <a:close/>
                </a:path>
                <a:path w="659130" h="773430">
                  <a:moveTo>
                    <a:pt x="318236" y="584200"/>
                  </a:moveTo>
                  <a:lnTo>
                    <a:pt x="295567" y="546100"/>
                  </a:lnTo>
                  <a:lnTo>
                    <a:pt x="285445" y="537210"/>
                  </a:lnTo>
                  <a:lnTo>
                    <a:pt x="260540" y="519201"/>
                  </a:lnTo>
                  <a:lnTo>
                    <a:pt x="260540" y="560070"/>
                  </a:lnTo>
                  <a:lnTo>
                    <a:pt x="259943" y="566420"/>
                  </a:lnTo>
                  <a:lnTo>
                    <a:pt x="238848" y="590550"/>
                  </a:lnTo>
                  <a:lnTo>
                    <a:pt x="224802" y="590550"/>
                  </a:lnTo>
                  <a:lnTo>
                    <a:pt x="191503" y="571500"/>
                  </a:lnTo>
                  <a:lnTo>
                    <a:pt x="177876" y="544830"/>
                  </a:lnTo>
                  <a:lnTo>
                    <a:pt x="178371" y="538480"/>
                  </a:lnTo>
                  <a:lnTo>
                    <a:pt x="206222" y="514350"/>
                  </a:lnTo>
                  <a:lnTo>
                    <a:pt x="213715" y="514350"/>
                  </a:lnTo>
                  <a:lnTo>
                    <a:pt x="252882" y="539750"/>
                  </a:lnTo>
                  <a:lnTo>
                    <a:pt x="260540" y="560070"/>
                  </a:lnTo>
                  <a:lnTo>
                    <a:pt x="260540" y="519201"/>
                  </a:lnTo>
                  <a:lnTo>
                    <a:pt x="253847" y="514350"/>
                  </a:lnTo>
                  <a:lnTo>
                    <a:pt x="202933" y="477520"/>
                  </a:lnTo>
                  <a:lnTo>
                    <a:pt x="191947" y="491490"/>
                  </a:lnTo>
                  <a:lnTo>
                    <a:pt x="203441" y="500380"/>
                  </a:lnTo>
                  <a:lnTo>
                    <a:pt x="193154" y="501650"/>
                  </a:lnTo>
                  <a:lnTo>
                    <a:pt x="162115" y="530860"/>
                  </a:lnTo>
                  <a:lnTo>
                    <a:pt x="159308" y="544830"/>
                  </a:lnTo>
                  <a:lnTo>
                    <a:pt x="159537" y="552450"/>
                  </a:lnTo>
                  <a:lnTo>
                    <a:pt x="181698" y="590550"/>
                  </a:lnTo>
                  <a:lnTo>
                    <a:pt x="219252" y="609600"/>
                  </a:lnTo>
                  <a:lnTo>
                    <a:pt x="230174" y="609600"/>
                  </a:lnTo>
                  <a:lnTo>
                    <a:pt x="266814" y="590550"/>
                  </a:lnTo>
                  <a:lnTo>
                    <a:pt x="275094" y="563880"/>
                  </a:lnTo>
                  <a:lnTo>
                    <a:pt x="273773" y="554990"/>
                  </a:lnTo>
                  <a:lnTo>
                    <a:pt x="280974" y="560070"/>
                  </a:lnTo>
                  <a:lnTo>
                    <a:pt x="286702" y="563880"/>
                  </a:lnTo>
                  <a:lnTo>
                    <a:pt x="290931" y="567690"/>
                  </a:lnTo>
                  <a:lnTo>
                    <a:pt x="293687" y="571500"/>
                  </a:lnTo>
                  <a:lnTo>
                    <a:pt x="298018" y="576580"/>
                  </a:lnTo>
                  <a:lnTo>
                    <a:pt x="300177" y="581660"/>
                  </a:lnTo>
                  <a:lnTo>
                    <a:pt x="300177" y="594360"/>
                  </a:lnTo>
                  <a:lnTo>
                    <a:pt x="297408" y="601980"/>
                  </a:lnTo>
                  <a:lnTo>
                    <a:pt x="286778" y="615950"/>
                  </a:lnTo>
                  <a:lnTo>
                    <a:pt x="281241" y="621030"/>
                  </a:lnTo>
                  <a:lnTo>
                    <a:pt x="270865" y="623570"/>
                  </a:lnTo>
                  <a:lnTo>
                    <a:pt x="265988" y="622300"/>
                  </a:lnTo>
                  <a:lnTo>
                    <a:pt x="260642" y="619760"/>
                  </a:lnTo>
                  <a:lnTo>
                    <a:pt x="246722" y="633730"/>
                  </a:lnTo>
                  <a:lnTo>
                    <a:pt x="254342" y="638810"/>
                  </a:lnTo>
                  <a:lnTo>
                    <a:pt x="261988" y="641350"/>
                  </a:lnTo>
                  <a:lnTo>
                    <a:pt x="269659" y="642620"/>
                  </a:lnTo>
                  <a:lnTo>
                    <a:pt x="277355" y="641350"/>
                  </a:lnTo>
                  <a:lnTo>
                    <a:pt x="310108" y="612140"/>
                  </a:lnTo>
                  <a:lnTo>
                    <a:pt x="317804" y="590550"/>
                  </a:lnTo>
                  <a:lnTo>
                    <a:pt x="318236" y="584200"/>
                  </a:lnTo>
                  <a:close/>
                </a:path>
                <a:path w="659130" h="773430">
                  <a:moveTo>
                    <a:pt x="359714" y="452120"/>
                  </a:moveTo>
                  <a:lnTo>
                    <a:pt x="358889" y="443230"/>
                  </a:lnTo>
                  <a:lnTo>
                    <a:pt x="356616" y="435610"/>
                  </a:lnTo>
                  <a:lnTo>
                    <a:pt x="352907" y="427990"/>
                  </a:lnTo>
                  <a:lnTo>
                    <a:pt x="347751" y="420370"/>
                  </a:lnTo>
                  <a:lnTo>
                    <a:pt x="333375" y="435610"/>
                  </a:lnTo>
                  <a:lnTo>
                    <a:pt x="338404" y="443230"/>
                  </a:lnTo>
                  <a:lnTo>
                    <a:pt x="340931" y="449580"/>
                  </a:lnTo>
                  <a:lnTo>
                    <a:pt x="324281" y="483870"/>
                  </a:lnTo>
                  <a:lnTo>
                    <a:pt x="311391" y="488950"/>
                  </a:lnTo>
                  <a:lnTo>
                    <a:pt x="304139" y="488950"/>
                  </a:lnTo>
                  <a:lnTo>
                    <a:pt x="296608" y="487680"/>
                  </a:lnTo>
                  <a:lnTo>
                    <a:pt x="288810" y="483870"/>
                  </a:lnTo>
                  <a:lnTo>
                    <a:pt x="280746" y="480060"/>
                  </a:lnTo>
                  <a:lnTo>
                    <a:pt x="289179" y="468630"/>
                  </a:lnTo>
                  <a:lnTo>
                    <a:pt x="333171" y="408940"/>
                  </a:lnTo>
                  <a:lnTo>
                    <a:pt x="329882" y="406400"/>
                  </a:lnTo>
                  <a:lnTo>
                    <a:pt x="328917" y="405130"/>
                  </a:lnTo>
                  <a:lnTo>
                    <a:pt x="317207" y="397510"/>
                  </a:lnTo>
                  <a:lnTo>
                    <a:pt x="307352" y="393166"/>
                  </a:lnTo>
                  <a:lnTo>
                    <a:pt x="307352" y="416560"/>
                  </a:lnTo>
                  <a:lnTo>
                    <a:pt x="268109" y="468630"/>
                  </a:lnTo>
                  <a:lnTo>
                    <a:pt x="254038" y="439420"/>
                  </a:lnTo>
                  <a:lnTo>
                    <a:pt x="254990" y="433070"/>
                  </a:lnTo>
                  <a:lnTo>
                    <a:pt x="284784" y="408940"/>
                  </a:lnTo>
                  <a:lnTo>
                    <a:pt x="291274" y="408940"/>
                  </a:lnTo>
                  <a:lnTo>
                    <a:pt x="298792" y="410210"/>
                  </a:lnTo>
                  <a:lnTo>
                    <a:pt x="307352" y="416560"/>
                  </a:lnTo>
                  <a:lnTo>
                    <a:pt x="307352" y="393166"/>
                  </a:lnTo>
                  <a:lnTo>
                    <a:pt x="305701" y="392430"/>
                  </a:lnTo>
                  <a:lnTo>
                    <a:pt x="294398" y="391160"/>
                  </a:lnTo>
                  <a:lnTo>
                    <a:pt x="283311" y="391160"/>
                  </a:lnTo>
                  <a:lnTo>
                    <a:pt x="247243" y="412750"/>
                  </a:lnTo>
                  <a:lnTo>
                    <a:pt x="235940" y="443230"/>
                  </a:lnTo>
                  <a:lnTo>
                    <a:pt x="236855" y="454660"/>
                  </a:lnTo>
                  <a:lnTo>
                    <a:pt x="265112" y="494030"/>
                  </a:lnTo>
                  <a:lnTo>
                    <a:pt x="299275" y="509270"/>
                  </a:lnTo>
                  <a:lnTo>
                    <a:pt x="310324" y="508000"/>
                  </a:lnTo>
                  <a:lnTo>
                    <a:pt x="320878" y="505460"/>
                  </a:lnTo>
                  <a:lnTo>
                    <a:pt x="330631" y="501650"/>
                  </a:lnTo>
                  <a:lnTo>
                    <a:pt x="339559" y="494030"/>
                  </a:lnTo>
                  <a:lnTo>
                    <a:pt x="344195" y="488950"/>
                  </a:lnTo>
                  <a:lnTo>
                    <a:pt x="347675" y="485140"/>
                  </a:lnTo>
                  <a:lnTo>
                    <a:pt x="353021" y="476250"/>
                  </a:lnTo>
                  <a:lnTo>
                    <a:pt x="356806" y="468630"/>
                  </a:lnTo>
                  <a:lnTo>
                    <a:pt x="359041" y="459740"/>
                  </a:lnTo>
                  <a:lnTo>
                    <a:pt x="359714" y="452120"/>
                  </a:lnTo>
                  <a:close/>
                </a:path>
                <a:path w="659130" h="773430">
                  <a:moveTo>
                    <a:pt x="395541" y="177800"/>
                  </a:moveTo>
                  <a:lnTo>
                    <a:pt x="376936" y="165100"/>
                  </a:lnTo>
                  <a:lnTo>
                    <a:pt x="365023" y="180340"/>
                  </a:lnTo>
                  <a:lnTo>
                    <a:pt x="383628" y="194310"/>
                  </a:lnTo>
                  <a:lnTo>
                    <a:pt x="395541" y="177800"/>
                  </a:lnTo>
                  <a:close/>
                </a:path>
                <a:path w="659130" h="773430">
                  <a:moveTo>
                    <a:pt x="431126" y="358140"/>
                  </a:moveTo>
                  <a:lnTo>
                    <a:pt x="411060" y="323850"/>
                  </a:lnTo>
                  <a:lnTo>
                    <a:pt x="405498" y="321310"/>
                  </a:lnTo>
                  <a:lnTo>
                    <a:pt x="394271" y="321310"/>
                  </a:lnTo>
                  <a:lnTo>
                    <a:pt x="388823" y="322580"/>
                  </a:lnTo>
                  <a:lnTo>
                    <a:pt x="383540" y="326390"/>
                  </a:lnTo>
                  <a:lnTo>
                    <a:pt x="379006" y="328930"/>
                  </a:lnTo>
                  <a:lnTo>
                    <a:pt x="373303" y="332740"/>
                  </a:lnTo>
                  <a:lnTo>
                    <a:pt x="366433" y="337820"/>
                  </a:lnTo>
                  <a:lnTo>
                    <a:pt x="350418" y="350520"/>
                  </a:lnTo>
                  <a:lnTo>
                    <a:pt x="345541" y="354330"/>
                  </a:lnTo>
                  <a:lnTo>
                    <a:pt x="343750" y="355600"/>
                  </a:lnTo>
                  <a:lnTo>
                    <a:pt x="340537" y="358140"/>
                  </a:lnTo>
                  <a:lnTo>
                    <a:pt x="337566" y="358140"/>
                  </a:lnTo>
                  <a:lnTo>
                    <a:pt x="334860" y="359410"/>
                  </a:lnTo>
                  <a:lnTo>
                    <a:pt x="332219" y="359410"/>
                  </a:lnTo>
                  <a:lnTo>
                    <a:pt x="329844" y="358140"/>
                  </a:lnTo>
                  <a:lnTo>
                    <a:pt x="324446" y="354330"/>
                  </a:lnTo>
                  <a:lnTo>
                    <a:pt x="322745" y="350520"/>
                  </a:lnTo>
                  <a:lnTo>
                    <a:pt x="322503" y="340360"/>
                  </a:lnTo>
                  <a:lnTo>
                    <a:pt x="325183" y="334010"/>
                  </a:lnTo>
                  <a:lnTo>
                    <a:pt x="335280" y="320040"/>
                  </a:lnTo>
                  <a:lnTo>
                    <a:pt x="340245" y="316230"/>
                  </a:lnTo>
                  <a:lnTo>
                    <a:pt x="350837" y="313690"/>
                  </a:lnTo>
                  <a:lnTo>
                    <a:pt x="356209" y="314960"/>
                  </a:lnTo>
                  <a:lnTo>
                    <a:pt x="361645" y="317500"/>
                  </a:lnTo>
                  <a:lnTo>
                    <a:pt x="363677" y="313690"/>
                  </a:lnTo>
                  <a:lnTo>
                    <a:pt x="371144" y="299720"/>
                  </a:lnTo>
                  <a:lnTo>
                    <a:pt x="364210" y="297180"/>
                  </a:lnTo>
                  <a:lnTo>
                    <a:pt x="357924" y="294640"/>
                  </a:lnTo>
                  <a:lnTo>
                    <a:pt x="346583" y="294640"/>
                  </a:lnTo>
                  <a:lnTo>
                    <a:pt x="340575" y="297180"/>
                  </a:lnTo>
                  <a:lnTo>
                    <a:pt x="312826" y="323850"/>
                  </a:lnTo>
                  <a:lnTo>
                    <a:pt x="305193" y="353060"/>
                  </a:lnTo>
                  <a:lnTo>
                    <a:pt x="306260" y="356870"/>
                  </a:lnTo>
                  <a:lnTo>
                    <a:pt x="339140" y="379730"/>
                  </a:lnTo>
                  <a:lnTo>
                    <a:pt x="344728" y="378460"/>
                  </a:lnTo>
                  <a:lnTo>
                    <a:pt x="350291" y="375920"/>
                  </a:lnTo>
                  <a:lnTo>
                    <a:pt x="355041" y="373380"/>
                  </a:lnTo>
                  <a:lnTo>
                    <a:pt x="360946" y="368300"/>
                  </a:lnTo>
                  <a:lnTo>
                    <a:pt x="368020" y="363220"/>
                  </a:lnTo>
                  <a:lnTo>
                    <a:pt x="372948" y="359410"/>
                  </a:lnTo>
                  <a:lnTo>
                    <a:pt x="376237" y="356870"/>
                  </a:lnTo>
                  <a:lnTo>
                    <a:pt x="384937" y="349250"/>
                  </a:lnTo>
                  <a:lnTo>
                    <a:pt x="390829" y="345440"/>
                  </a:lnTo>
                  <a:lnTo>
                    <a:pt x="398335" y="342900"/>
                  </a:lnTo>
                  <a:lnTo>
                    <a:pt x="402374" y="342900"/>
                  </a:lnTo>
                  <a:lnTo>
                    <a:pt x="410108" y="349250"/>
                  </a:lnTo>
                  <a:lnTo>
                    <a:pt x="412330" y="353060"/>
                  </a:lnTo>
                  <a:lnTo>
                    <a:pt x="413092" y="364490"/>
                  </a:lnTo>
                  <a:lnTo>
                    <a:pt x="410552" y="372110"/>
                  </a:lnTo>
                  <a:lnTo>
                    <a:pt x="399643" y="386080"/>
                  </a:lnTo>
                  <a:lnTo>
                    <a:pt x="393712" y="391160"/>
                  </a:lnTo>
                  <a:lnTo>
                    <a:pt x="380834" y="393700"/>
                  </a:lnTo>
                  <a:lnTo>
                    <a:pt x="374078" y="392430"/>
                  </a:lnTo>
                  <a:lnTo>
                    <a:pt x="367004" y="388620"/>
                  </a:lnTo>
                  <a:lnTo>
                    <a:pt x="357746" y="406400"/>
                  </a:lnTo>
                  <a:lnTo>
                    <a:pt x="366191" y="410210"/>
                  </a:lnTo>
                  <a:lnTo>
                    <a:pt x="374357" y="412750"/>
                  </a:lnTo>
                  <a:lnTo>
                    <a:pt x="382244" y="412750"/>
                  </a:lnTo>
                  <a:lnTo>
                    <a:pt x="418439" y="388620"/>
                  </a:lnTo>
                  <a:lnTo>
                    <a:pt x="429361" y="365760"/>
                  </a:lnTo>
                  <a:lnTo>
                    <a:pt x="431126" y="358140"/>
                  </a:lnTo>
                  <a:close/>
                </a:path>
                <a:path w="659130" h="773430">
                  <a:moveTo>
                    <a:pt x="486333" y="292100"/>
                  </a:moveTo>
                  <a:lnTo>
                    <a:pt x="470319" y="283210"/>
                  </a:lnTo>
                  <a:lnTo>
                    <a:pt x="468579" y="287020"/>
                  </a:lnTo>
                  <a:lnTo>
                    <a:pt x="467042" y="289560"/>
                  </a:lnTo>
                  <a:lnTo>
                    <a:pt x="463956" y="293370"/>
                  </a:lnTo>
                  <a:lnTo>
                    <a:pt x="462203" y="294640"/>
                  </a:lnTo>
                  <a:lnTo>
                    <a:pt x="458749" y="295910"/>
                  </a:lnTo>
                  <a:lnTo>
                    <a:pt x="457022" y="297180"/>
                  </a:lnTo>
                  <a:lnTo>
                    <a:pt x="453542" y="295910"/>
                  </a:lnTo>
                  <a:lnTo>
                    <a:pt x="450367" y="293370"/>
                  </a:lnTo>
                  <a:lnTo>
                    <a:pt x="412381" y="265430"/>
                  </a:lnTo>
                  <a:lnTo>
                    <a:pt x="389940" y="248920"/>
                  </a:lnTo>
                  <a:lnTo>
                    <a:pt x="396925" y="240030"/>
                  </a:lnTo>
                  <a:lnTo>
                    <a:pt x="401916" y="233680"/>
                  </a:lnTo>
                  <a:lnTo>
                    <a:pt x="389331" y="223520"/>
                  </a:lnTo>
                  <a:lnTo>
                    <a:pt x="377355" y="240030"/>
                  </a:lnTo>
                  <a:lnTo>
                    <a:pt x="344004" y="215900"/>
                  </a:lnTo>
                  <a:lnTo>
                    <a:pt x="341871" y="238760"/>
                  </a:lnTo>
                  <a:lnTo>
                    <a:pt x="365506" y="256540"/>
                  </a:lnTo>
                  <a:lnTo>
                    <a:pt x="356768" y="267970"/>
                  </a:lnTo>
                  <a:lnTo>
                    <a:pt x="369354" y="276860"/>
                  </a:lnTo>
                  <a:lnTo>
                    <a:pt x="378091" y="265430"/>
                  </a:lnTo>
                  <a:lnTo>
                    <a:pt x="442709" y="312420"/>
                  </a:lnTo>
                  <a:lnTo>
                    <a:pt x="449567" y="317500"/>
                  </a:lnTo>
                  <a:lnTo>
                    <a:pt x="457555" y="318770"/>
                  </a:lnTo>
                  <a:lnTo>
                    <a:pt x="461683" y="318770"/>
                  </a:lnTo>
                  <a:lnTo>
                    <a:pt x="470154" y="314960"/>
                  </a:lnTo>
                  <a:lnTo>
                    <a:pt x="474446" y="311150"/>
                  </a:lnTo>
                  <a:lnTo>
                    <a:pt x="481418" y="300990"/>
                  </a:lnTo>
                  <a:lnTo>
                    <a:pt x="483933" y="297180"/>
                  </a:lnTo>
                  <a:lnTo>
                    <a:pt x="486333" y="292100"/>
                  </a:lnTo>
                  <a:close/>
                </a:path>
                <a:path w="659130" h="773430">
                  <a:moveTo>
                    <a:pt x="508711" y="261620"/>
                  </a:moveTo>
                  <a:lnTo>
                    <a:pt x="413258" y="191770"/>
                  </a:lnTo>
                  <a:lnTo>
                    <a:pt x="401345" y="207010"/>
                  </a:lnTo>
                  <a:lnTo>
                    <a:pt x="496798" y="278130"/>
                  </a:lnTo>
                  <a:lnTo>
                    <a:pt x="508711" y="261620"/>
                  </a:lnTo>
                  <a:close/>
                </a:path>
                <a:path w="659130" h="773430">
                  <a:moveTo>
                    <a:pt x="568807" y="165100"/>
                  </a:moveTo>
                  <a:lnTo>
                    <a:pt x="550392" y="127228"/>
                  </a:lnTo>
                  <a:lnTo>
                    <a:pt x="550392" y="171450"/>
                  </a:lnTo>
                  <a:lnTo>
                    <a:pt x="549757" y="177800"/>
                  </a:lnTo>
                  <a:lnTo>
                    <a:pt x="519976" y="204470"/>
                  </a:lnTo>
                  <a:lnTo>
                    <a:pt x="504139" y="201930"/>
                  </a:lnTo>
                  <a:lnTo>
                    <a:pt x="472084" y="177800"/>
                  </a:lnTo>
                  <a:lnTo>
                    <a:pt x="464273" y="156210"/>
                  </a:lnTo>
                  <a:lnTo>
                    <a:pt x="464947" y="149860"/>
                  </a:lnTo>
                  <a:lnTo>
                    <a:pt x="494703" y="123190"/>
                  </a:lnTo>
                  <a:lnTo>
                    <a:pt x="502399" y="123190"/>
                  </a:lnTo>
                  <a:lnTo>
                    <a:pt x="535876" y="142240"/>
                  </a:lnTo>
                  <a:lnTo>
                    <a:pt x="550392" y="171450"/>
                  </a:lnTo>
                  <a:lnTo>
                    <a:pt x="550392" y="127228"/>
                  </a:lnTo>
                  <a:lnTo>
                    <a:pt x="516318" y="106680"/>
                  </a:lnTo>
                  <a:lnTo>
                    <a:pt x="505142" y="104140"/>
                  </a:lnTo>
                  <a:lnTo>
                    <a:pt x="494055" y="104140"/>
                  </a:lnTo>
                  <a:lnTo>
                    <a:pt x="457466" y="127000"/>
                  </a:lnTo>
                  <a:lnTo>
                    <a:pt x="445960" y="165100"/>
                  </a:lnTo>
                  <a:lnTo>
                    <a:pt x="448449" y="176530"/>
                  </a:lnTo>
                  <a:lnTo>
                    <a:pt x="474383" y="208280"/>
                  </a:lnTo>
                  <a:lnTo>
                    <a:pt x="509409" y="223520"/>
                  </a:lnTo>
                  <a:lnTo>
                    <a:pt x="520522" y="223520"/>
                  </a:lnTo>
                  <a:lnTo>
                    <a:pt x="553885" y="204470"/>
                  </a:lnTo>
                  <a:lnTo>
                    <a:pt x="568363" y="172720"/>
                  </a:lnTo>
                  <a:lnTo>
                    <a:pt x="568807" y="165100"/>
                  </a:lnTo>
                  <a:close/>
                </a:path>
                <a:path w="659130" h="773430">
                  <a:moveTo>
                    <a:pt x="658672" y="58420"/>
                  </a:moveTo>
                  <a:lnTo>
                    <a:pt x="609460" y="21590"/>
                  </a:lnTo>
                  <a:lnTo>
                    <a:pt x="592480" y="8890"/>
                  </a:lnTo>
                  <a:lnTo>
                    <a:pt x="587019" y="5080"/>
                  </a:lnTo>
                  <a:lnTo>
                    <a:pt x="583577" y="3810"/>
                  </a:lnTo>
                  <a:lnTo>
                    <a:pt x="578256" y="1270"/>
                  </a:lnTo>
                  <a:lnTo>
                    <a:pt x="573036" y="0"/>
                  </a:lnTo>
                  <a:lnTo>
                    <a:pt x="562800" y="0"/>
                  </a:lnTo>
                  <a:lnTo>
                    <a:pt x="531126" y="29210"/>
                  </a:lnTo>
                  <a:lnTo>
                    <a:pt x="527812" y="49530"/>
                  </a:lnTo>
                  <a:lnTo>
                    <a:pt x="530390" y="60960"/>
                  </a:lnTo>
                  <a:lnTo>
                    <a:pt x="516813" y="50800"/>
                  </a:lnTo>
                  <a:lnTo>
                    <a:pt x="506095" y="64770"/>
                  </a:lnTo>
                  <a:lnTo>
                    <a:pt x="601548" y="135890"/>
                  </a:lnTo>
                  <a:lnTo>
                    <a:pt x="613460" y="119380"/>
                  </a:lnTo>
                  <a:lnTo>
                    <a:pt x="561327" y="81280"/>
                  </a:lnTo>
                  <a:lnTo>
                    <a:pt x="553250" y="74930"/>
                  </a:lnTo>
                  <a:lnTo>
                    <a:pt x="547319" y="67310"/>
                  </a:lnTo>
                  <a:lnTo>
                    <a:pt x="543560" y="60960"/>
                  </a:lnTo>
                  <a:lnTo>
                    <a:pt x="541959" y="54610"/>
                  </a:lnTo>
                  <a:lnTo>
                    <a:pt x="541274" y="46990"/>
                  </a:lnTo>
                  <a:lnTo>
                    <a:pt x="543458" y="39370"/>
                  </a:lnTo>
                  <a:lnTo>
                    <a:pt x="551713" y="27940"/>
                  </a:lnTo>
                  <a:lnTo>
                    <a:pt x="555459" y="25400"/>
                  </a:lnTo>
                  <a:lnTo>
                    <a:pt x="564070" y="21590"/>
                  </a:lnTo>
                  <a:lnTo>
                    <a:pt x="568325" y="21590"/>
                  </a:lnTo>
                  <a:lnTo>
                    <a:pt x="576707" y="24130"/>
                  </a:lnTo>
                  <a:lnTo>
                    <a:pt x="582091" y="26670"/>
                  </a:lnTo>
                  <a:lnTo>
                    <a:pt x="646760" y="73660"/>
                  </a:lnTo>
                  <a:lnTo>
                    <a:pt x="658672" y="584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631691" y="1883662"/>
            <a:ext cx="609600" cy="1789430"/>
            <a:chOff x="3631691" y="1883662"/>
            <a:chExt cx="609600" cy="1789430"/>
          </a:xfrm>
        </p:grpSpPr>
        <p:sp>
          <p:nvSpPr>
            <p:cNvPr id="33" name="object 33"/>
            <p:cNvSpPr/>
            <p:nvPr/>
          </p:nvSpPr>
          <p:spPr>
            <a:xfrm>
              <a:off x="3641597" y="1893570"/>
              <a:ext cx="589915" cy="1769745"/>
            </a:xfrm>
            <a:custGeom>
              <a:avLst/>
              <a:gdLst/>
              <a:ahLst/>
              <a:cxnLst/>
              <a:rect l="l" t="t" r="r" b="b"/>
              <a:pathLst>
                <a:path w="589914" h="1769745">
                  <a:moveTo>
                    <a:pt x="442340" y="0"/>
                  </a:moveTo>
                  <a:lnTo>
                    <a:pt x="147446" y="0"/>
                  </a:lnTo>
                  <a:lnTo>
                    <a:pt x="147446" y="1474470"/>
                  </a:lnTo>
                  <a:lnTo>
                    <a:pt x="0" y="1474470"/>
                  </a:lnTo>
                  <a:lnTo>
                    <a:pt x="294893" y="1769364"/>
                  </a:lnTo>
                  <a:lnTo>
                    <a:pt x="589787" y="1474470"/>
                  </a:lnTo>
                  <a:lnTo>
                    <a:pt x="442340" y="1474470"/>
                  </a:lnTo>
                  <a:lnTo>
                    <a:pt x="44234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641597" y="1893568"/>
              <a:ext cx="589915" cy="1769745"/>
            </a:xfrm>
            <a:custGeom>
              <a:avLst/>
              <a:gdLst/>
              <a:ahLst/>
              <a:cxnLst/>
              <a:rect l="l" t="t" r="r" b="b"/>
              <a:pathLst>
                <a:path w="589914" h="1769745">
                  <a:moveTo>
                    <a:pt x="442340" y="0"/>
                  </a:moveTo>
                  <a:lnTo>
                    <a:pt x="442340" y="1474470"/>
                  </a:lnTo>
                  <a:lnTo>
                    <a:pt x="589787" y="1474470"/>
                  </a:lnTo>
                  <a:lnTo>
                    <a:pt x="294893" y="1769364"/>
                  </a:lnTo>
                  <a:lnTo>
                    <a:pt x="0" y="1474470"/>
                  </a:lnTo>
                  <a:lnTo>
                    <a:pt x="147446" y="1474470"/>
                  </a:lnTo>
                  <a:lnTo>
                    <a:pt x="147446" y="0"/>
                  </a:lnTo>
                  <a:lnTo>
                    <a:pt x="442340" y="0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786680" y="1715797"/>
            <a:ext cx="1639570" cy="1887855"/>
            <a:chOff x="4786680" y="1715797"/>
            <a:chExt cx="1639570" cy="1887855"/>
          </a:xfrm>
        </p:grpSpPr>
        <p:sp>
          <p:nvSpPr>
            <p:cNvPr id="36" name="object 36"/>
            <p:cNvSpPr/>
            <p:nvPr/>
          </p:nvSpPr>
          <p:spPr>
            <a:xfrm>
              <a:off x="4796205" y="1725322"/>
              <a:ext cx="1620520" cy="1868805"/>
            </a:xfrm>
            <a:custGeom>
              <a:avLst/>
              <a:gdLst/>
              <a:ahLst/>
              <a:cxnLst/>
              <a:rect l="l" t="t" r="r" b="b"/>
              <a:pathLst>
                <a:path w="1620520" h="1868804">
                  <a:moveTo>
                    <a:pt x="227164" y="0"/>
                  </a:moveTo>
                  <a:lnTo>
                    <a:pt x="0" y="187858"/>
                  </a:lnTo>
                  <a:lnTo>
                    <a:pt x="1279423" y="1734972"/>
                  </a:lnTo>
                  <a:lnTo>
                    <a:pt x="1165834" y="1828901"/>
                  </a:lnTo>
                  <a:lnTo>
                    <a:pt x="1580857" y="1868208"/>
                  </a:lnTo>
                  <a:lnTo>
                    <a:pt x="1620164" y="1453184"/>
                  </a:lnTo>
                  <a:lnTo>
                    <a:pt x="1506588" y="1547114"/>
                  </a:lnTo>
                  <a:lnTo>
                    <a:pt x="2271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96205" y="1725322"/>
              <a:ext cx="1620520" cy="1868805"/>
            </a:xfrm>
            <a:custGeom>
              <a:avLst/>
              <a:gdLst/>
              <a:ahLst/>
              <a:cxnLst/>
              <a:rect l="l" t="t" r="r" b="b"/>
              <a:pathLst>
                <a:path w="1620520" h="1868804">
                  <a:moveTo>
                    <a:pt x="227164" y="0"/>
                  </a:moveTo>
                  <a:lnTo>
                    <a:pt x="1506588" y="1547114"/>
                  </a:lnTo>
                  <a:lnTo>
                    <a:pt x="1620164" y="1453184"/>
                  </a:lnTo>
                  <a:lnTo>
                    <a:pt x="1580857" y="1868208"/>
                  </a:lnTo>
                  <a:lnTo>
                    <a:pt x="1165834" y="1828901"/>
                  </a:lnTo>
                  <a:lnTo>
                    <a:pt x="1279423" y="1734972"/>
                  </a:lnTo>
                  <a:lnTo>
                    <a:pt x="0" y="187858"/>
                  </a:lnTo>
                  <a:lnTo>
                    <a:pt x="227164" y="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209298" y="2178303"/>
              <a:ext cx="650875" cy="786130"/>
            </a:xfrm>
            <a:custGeom>
              <a:avLst/>
              <a:gdLst/>
              <a:ahLst/>
              <a:cxnLst/>
              <a:rect l="l" t="t" r="r" b="b"/>
              <a:pathLst>
                <a:path w="650875" h="786130">
                  <a:moveTo>
                    <a:pt x="139192" y="16573"/>
                  </a:moveTo>
                  <a:lnTo>
                    <a:pt x="125260" y="0"/>
                  </a:lnTo>
                  <a:lnTo>
                    <a:pt x="0" y="105283"/>
                  </a:lnTo>
                  <a:lnTo>
                    <a:pt x="13931" y="121856"/>
                  </a:lnTo>
                  <a:lnTo>
                    <a:pt x="139192" y="16573"/>
                  </a:lnTo>
                  <a:close/>
                </a:path>
                <a:path w="650875" h="786130">
                  <a:moveTo>
                    <a:pt x="177787" y="144195"/>
                  </a:moveTo>
                  <a:lnTo>
                    <a:pt x="161658" y="111175"/>
                  </a:lnTo>
                  <a:lnTo>
                    <a:pt x="157454" y="107365"/>
                  </a:lnTo>
                  <a:lnTo>
                    <a:pt x="148120" y="101015"/>
                  </a:lnTo>
                  <a:lnTo>
                    <a:pt x="137845" y="98475"/>
                  </a:lnTo>
                  <a:lnTo>
                    <a:pt x="126631" y="98475"/>
                  </a:lnTo>
                  <a:lnTo>
                    <a:pt x="139534" y="88315"/>
                  </a:lnTo>
                  <a:lnTo>
                    <a:pt x="127901" y="74345"/>
                  </a:lnTo>
                  <a:lnTo>
                    <a:pt x="37160" y="150545"/>
                  </a:lnTo>
                  <a:lnTo>
                    <a:pt x="50088" y="165785"/>
                  </a:lnTo>
                  <a:lnTo>
                    <a:pt x="99644" y="123875"/>
                  </a:lnTo>
                  <a:lnTo>
                    <a:pt x="108038" y="117525"/>
                  </a:lnTo>
                  <a:lnTo>
                    <a:pt x="115773" y="113715"/>
                  </a:lnTo>
                  <a:lnTo>
                    <a:pt x="122872" y="111175"/>
                  </a:lnTo>
                  <a:lnTo>
                    <a:pt x="129311" y="111175"/>
                  </a:lnTo>
                  <a:lnTo>
                    <a:pt x="156756" y="140385"/>
                  </a:lnTo>
                  <a:lnTo>
                    <a:pt x="156057" y="144195"/>
                  </a:lnTo>
                  <a:lnTo>
                    <a:pt x="151866" y="151815"/>
                  </a:lnTo>
                  <a:lnTo>
                    <a:pt x="147675" y="156895"/>
                  </a:lnTo>
                  <a:lnTo>
                    <a:pt x="86207" y="208965"/>
                  </a:lnTo>
                  <a:lnTo>
                    <a:pt x="99136" y="224205"/>
                  </a:lnTo>
                  <a:lnTo>
                    <a:pt x="162064" y="170865"/>
                  </a:lnTo>
                  <a:lnTo>
                    <a:pt x="166801" y="167055"/>
                  </a:lnTo>
                  <a:lnTo>
                    <a:pt x="169176" y="163245"/>
                  </a:lnTo>
                  <a:lnTo>
                    <a:pt x="172796" y="159435"/>
                  </a:lnTo>
                  <a:lnTo>
                    <a:pt x="175234" y="154355"/>
                  </a:lnTo>
                  <a:lnTo>
                    <a:pt x="177787" y="144195"/>
                  </a:lnTo>
                  <a:close/>
                </a:path>
                <a:path w="650875" h="786130">
                  <a:moveTo>
                    <a:pt x="271564" y="244525"/>
                  </a:moveTo>
                  <a:lnTo>
                    <a:pt x="267220" y="239445"/>
                  </a:lnTo>
                  <a:lnTo>
                    <a:pt x="259638" y="230555"/>
                  </a:lnTo>
                  <a:lnTo>
                    <a:pt x="248704" y="239445"/>
                  </a:lnTo>
                  <a:lnTo>
                    <a:pt x="249707" y="229285"/>
                  </a:lnTo>
                  <a:lnTo>
                    <a:pt x="248500" y="219125"/>
                  </a:lnTo>
                  <a:lnTo>
                    <a:pt x="245059" y="210235"/>
                  </a:lnTo>
                  <a:lnTo>
                    <a:pt x="240360" y="203885"/>
                  </a:lnTo>
                  <a:lnTo>
                    <a:pt x="239420" y="202615"/>
                  </a:lnTo>
                  <a:lnTo>
                    <a:pt x="234569" y="196773"/>
                  </a:lnTo>
                  <a:lnTo>
                    <a:pt x="234569" y="231825"/>
                  </a:lnTo>
                  <a:lnTo>
                    <a:pt x="234137" y="239445"/>
                  </a:lnTo>
                  <a:lnTo>
                    <a:pt x="206717" y="273735"/>
                  </a:lnTo>
                  <a:lnTo>
                    <a:pt x="190906" y="281355"/>
                  </a:lnTo>
                  <a:lnTo>
                    <a:pt x="176834" y="281355"/>
                  </a:lnTo>
                  <a:lnTo>
                    <a:pt x="153352" y="253415"/>
                  </a:lnTo>
                  <a:lnTo>
                    <a:pt x="153771" y="245795"/>
                  </a:lnTo>
                  <a:lnTo>
                    <a:pt x="181952" y="211505"/>
                  </a:lnTo>
                  <a:lnTo>
                    <a:pt x="204647" y="203885"/>
                  </a:lnTo>
                  <a:lnTo>
                    <a:pt x="214223" y="203885"/>
                  </a:lnTo>
                  <a:lnTo>
                    <a:pt x="234569" y="231825"/>
                  </a:lnTo>
                  <a:lnTo>
                    <a:pt x="234569" y="196773"/>
                  </a:lnTo>
                  <a:lnTo>
                    <a:pt x="208978" y="184835"/>
                  </a:lnTo>
                  <a:lnTo>
                    <a:pt x="194767" y="184835"/>
                  </a:lnTo>
                  <a:lnTo>
                    <a:pt x="159473" y="202615"/>
                  </a:lnTo>
                  <a:lnTo>
                    <a:pt x="135712" y="239445"/>
                  </a:lnTo>
                  <a:lnTo>
                    <a:pt x="134556" y="250875"/>
                  </a:lnTo>
                  <a:lnTo>
                    <a:pt x="135978" y="261035"/>
                  </a:lnTo>
                  <a:lnTo>
                    <a:pt x="161124" y="291515"/>
                  </a:lnTo>
                  <a:lnTo>
                    <a:pt x="179552" y="295325"/>
                  </a:lnTo>
                  <a:lnTo>
                    <a:pt x="172643" y="301675"/>
                  </a:lnTo>
                  <a:lnTo>
                    <a:pt x="166903" y="305485"/>
                  </a:lnTo>
                  <a:lnTo>
                    <a:pt x="162306" y="309295"/>
                  </a:lnTo>
                  <a:lnTo>
                    <a:pt x="158877" y="310565"/>
                  </a:lnTo>
                  <a:lnTo>
                    <a:pt x="152603" y="314375"/>
                  </a:lnTo>
                  <a:lnTo>
                    <a:pt x="146418" y="314375"/>
                  </a:lnTo>
                  <a:lnTo>
                    <a:pt x="113665" y="287705"/>
                  </a:lnTo>
                  <a:lnTo>
                    <a:pt x="113017" y="276275"/>
                  </a:lnTo>
                  <a:lnTo>
                    <a:pt x="114922" y="271195"/>
                  </a:lnTo>
                  <a:lnTo>
                    <a:pt x="119011" y="267385"/>
                  </a:lnTo>
                  <a:lnTo>
                    <a:pt x="108661" y="250875"/>
                  </a:lnTo>
                  <a:lnTo>
                    <a:pt x="102171" y="257225"/>
                  </a:lnTo>
                  <a:lnTo>
                    <a:pt x="97688" y="263575"/>
                  </a:lnTo>
                  <a:lnTo>
                    <a:pt x="95224" y="271195"/>
                  </a:lnTo>
                  <a:lnTo>
                    <a:pt x="94767" y="278815"/>
                  </a:lnTo>
                  <a:lnTo>
                    <a:pt x="96100" y="286435"/>
                  </a:lnTo>
                  <a:lnTo>
                    <a:pt x="121373" y="321995"/>
                  </a:lnTo>
                  <a:lnTo>
                    <a:pt x="140462" y="332155"/>
                  </a:lnTo>
                  <a:lnTo>
                    <a:pt x="159461" y="332155"/>
                  </a:lnTo>
                  <a:lnTo>
                    <a:pt x="166230" y="329615"/>
                  </a:lnTo>
                  <a:lnTo>
                    <a:pt x="174104" y="324535"/>
                  </a:lnTo>
                  <a:lnTo>
                    <a:pt x="183070" y="318185"/>
                  </a:lnTo>
                  <a:lnTo>
                    <a:pt x="188087" y="314375"/>
                  </a:lnTo>
                  <a:lnTo>
                    <a:pt x="193116" y="310565"/>
                  </a:lnTo>
                  <a:lnTo>
                    <a:pt x="227812" y="281355"/>
                  </a:lnTo>
                  <a:lnTo>
                    <a:pt x="271564" y="244525"/>
                  </a:lnTo>
                  <a:close/>
                </a:path>
                <a:path w="650875" h="786130">
                  <a:moveTo>
                    <a:pt x="336867" y="332155"/>
                  </a:moveTo>
                  <a:lnTo>
                    <a:pt x="319239" y="298551"/>
                  </a:lnTo>
                  <a:lnTo>
                    <a:pt x="319239" y="333425"/>
                  </a:lnTo>
                  <a:lnTo>
                    <a:pt x="318668" y="339775"/>
                  </a:lnTo>
                  <a:lnTo>
                    <a:pt x="317538" y="347395"/>
                  </a:lnTo>
                  <a:lnTo>
                    <a:pt x="313436" y="353745"/>
                  </a:lnTo>
                  <a:lnTo>
                    <a:pt x="306387" y="360095"/>
                  </a:lnTo>
                  <a:lnTo>
                    <a:pt x="271437" y="319455"/>
                  </a:lnTo>
                  <a:lnTo>
                    <a:pt x="263791" y="310565"/>
                  </a:lnTo>
                  <a:lnTo>
                    <a:pt x="270090" y="305485"/>
                  </a:lnTo>
                  <a:lnTo>
                    <a:pt x="276479" y="302945"/>
                  </a:lnTo>
                  <a:lnTo>
                    <a:pt x="282930" y="301675"/>
                  </a:lnTo>
                  <a:lnTo>
                    <a:pt x="289471" y="301675"/>
                  </a:lnTo>
                  <a:lnTo>
                    <a:pt x="298246" y="302945"/>
                  </a:lnTo>
                  <a:lnTo>
                    <a:pt x="305600" y="306755"/>
                  </a:lnTo>
                  <a:lnTo>
                    <a:pt x="311543" y="314375"/>
                  </a:lnTo>
                  <a:lnTo>
                    <a:pt x="315671" y="319455"/>
                  </a:lnTo>
                  <a:lnTo>
                    <a:pt x="318249" y="325805"/>
                  </a:lnTo>
                  <a:lnTo>
                    <a:pt x="319239" y="333425"/>
                  </a:lnTo>
                  <a:lnTo>
                    <a:pt x="319239" y="298551"/>
                  </a:lnTo>
                  <a:lnTo>
                    <a:pt x="315722" y="295325"/>
                  </a:lnTo>
                  <a:lnTo>
                    <a:pt x="306552" y="288975"/>
                  </a:lnTo>
                  <a:lnTo>
                    <a:pt x="296545" y="285165"/>
                  </a:lnTo>
                  <a:lnTo>
                    <a:pt x="285686" y="282625"/>
                  </a:lnTo>
                  <a:lnTo>
                    <a:pt x="274383" y="283895"/>
                  </a:lnTo>
                  <a:lnTo>
                    <a:pt x="240233" y="301675"/>
                  </a:lnTo>
                  <a:lnTo>
                    <a:pt x="215646" y="342315"/>
                  </a:lnTo>
                  <a:lnTo>
                    <a:pt x="215607" y="352475"/>
                  </a:lnTo>
                  <a:lnTo>
                    <a:pt x="217982" y="362635"/>
                  </a:lnTo>
                  <a:lnTo>
                    <a:pt x="243941" y="396925"/>
                  </a:lnTo>
                  <a:lnTo>
                    <a:pt x="267614" y="404545"/>
                  </a:lnTo>
                  <a:lnTo>
                    <a:pt x="275882" y="404545"/>
                  </a:lnTo>
                  <a:lnTo>
                    <a:pt x="292760" y="399465"/>
                  </a:lnTo>
                  <a:lnTo>
                    <a:pt x="283806" y="385495"/>
                  </a:lnTo>
                  <a:lnTo>
                    <a:pt x="281368" y="381685"/>
                  </a:lnTo>
                  <a:lnTo>
                    <a:pt x="272910" y="384225"/>
                  </a:lnTo>
                  <a:lnTo>
                    <a:pt x="265531" y="385495"/>
                  </a:lnTo>
                  <a:lnTo>
                    <a:pt x="252907" y="381685"/>
                  </a:lnTo>
                  <a:lnTo>
                    <a:pt x="247370" y="379145"/>
                  </a:lnTo>
                  <a:lnTo>
                    <a:pt x="242633" y="372795"/>
                  </a:lnTo>
                  <a:lnTo>
                    <a:pt x="238556" y="367715"/>
                  </a:lnTo>
                  <a:lnTo>
                    <a:pt x="235864" y="361365"/>
                  </a:lnTo>
                  <a:lnTo>
                    <a:pt x="234556" y="355015"/>
                  </a:lnTo>
                  <a:lnTo>
                    <a:pt x="234632" y="347395"/>
                  </a:lnTo>
                  <a:lnTo>
                    <a:pt x="236207" y="339775"/>
                  </a:lnTo>
                  <a:lnTo>
                    <a:pt x="239369" y="333425"/>
                  </a:lnTo>
                  <a:lnTo>
                    <a:pt x="244106" y="327075"/>
                  </a:lnTo>
                  <a:lnTo>
                    <a:pt x="250431" y="319455"/>
                  </a:lnTo>
                  <a:lnTo>
                    <a:pt x="307314" y="386765"/>
                  </a:lnTo>
                  <a:lnTo>
                    <a:pt x="309181" y="385495"/>
                  </a:lnTo>
                  <a:lnTo>
                    <a:pt x="311480" y="384225"/>
                  </a:lnTo>
                  <a:lnTo>
                    <a:pt x="321475" y="374065"/>
                  </a:lnTo>
                  <a:lnTo>
                    <a:pt x="329006" y="363905"/>
                  </a:lnTo>
                  <a:lnTo>
                    <a:pt x="330898" y="360095"/>
                  </a:lnTo>
                  <a:lnTo>
                    <a:pt x="334060" y="353745"/>
                  </a:lnTo>
                  <a:lnTo>
                    <a:pt x="336651" y="343585"/>
                  </a:lnTo>
                  <a:lnTo>
                    <a:pt x="336867" y="332155"/>
                  </a:lnTo>
                  <a:close/>
                </a:path>
                <a:path w="650875" h="786130">
                  <a:moveTo>
                    <a:pt x="414909" y="427405"/>
                  </a:moveTo>
                  <a:lnTo>
                    <a:pt x="414350" y="421055"/>
                  </a:lnTo>
                  <a:lnTo>
                    <a:pt x="409397" y="407085"/>
                  </a:lnTo>
                  <a:lnTo>
                    <a:pt x="405168" y="399465"/>
                  </a:lnTo>
                  <a:lnTo>
                    <a:pt x="397421" y="390575"/>
                  </a:lnTo>
                  <a:lnTo>
                    <a:pt x="395211" y="388035"/>
                  </a:lnTo>
                  <a:lnTo>
                    <a:pt x="368515" y="372795"/>
                  </a:lnTo>
                  <a:lnTo>
                    <a:pt x="363524" y="372795"/>
                  </a:lnTo>
                  <a:lnTo>
                    <a:pt x="333832" y="399465"/>
                  </a:lnTo>
                  <a:lnTo>
                    <a:pt x="333730" y="405815"/>
                  </a:lnTo>
                  <a:lnTo>
                    <a:pt x="335318" y="412165"/>
                  </a:lnTo>
                  <a:lnTo>
                    <a:pt x="336981" y="417245"/>
                  </a:lnTo>
                  <a:lnTo>
                    <a:pt x="339585" y="423595"/>
                  </a:lnTo>
                  <a:lnTo>
                    <a:pt x="343141" y="432485"/>
                  </a:lnTo>
                  <a:lnTo>
                    <a:pt x="347637" y="441375"/>
                  </a:lnTo>
                  <a:lnTo>
                    <a:pt x="352577" y="451535"/>
                  </a:lnTo>
                  <a:lnTo>
                    <a:pt x="355244" y="457885"/>
                  </a:lnTo>
                  <a:lnTo>
                    <a:pt x="356184" y="466775"/>
                  </a:lnTo>
                  <a:lnTo>
                    <a:pt x="354723" y="470585"/>
                  </a:lnTo>
                  <a:lnTo>
                    <a:pt x="347370" y="475665"/>
                  </a:lnTo>
                  <a:lnTo>
                    <a:pt x="342557" y="476935"/>
                  </a:lnTo>
                  <a:lnTo>
                    <a:pt x="331063" y="475665"/>
                  </a:lnTo>
                  <a:lnTo>
                    <a:pt x="325221" y="471855"/>
                  </a:lnTo>
                  <a:lnTo>
                    <a:pt x="313397" y="457885"/>
                  </a:lnTo>
                  <a:lnTo>
                    <a:pt x="310438" y="450265"/>
                  </a:lnTo>
                  <a:lnTo>
                    <a:pt x="310362" y="437565"/>
                  </a:lnTo>
                  <a:lnTo>
                    <a:pt x="313042" y="431215"/>
                  </a:lnTo>
                  <a:lnTo>
                    <a:pt x="318414" y="424865"/>
                  </a:lnTo>
                  <a:lnTo>
                    <a:pt x="303237" y="412165"/>
                  </a:lnTo>
                  <a:lnTo>
                    <a:pt x="297891" y="418515"/>
                  </a:lnTo>
                  <a:lnTo>
                    <a:pt x="294132" y="426135"/>
                  </a:lnTo>
                  <a:lnTo>
                    <a:pt x="291973" y="433755"/>
                  </a:lnTo>
                  <a:lnTo>
                    <a:pt x="291401" y="441375"/>
                  </a:lnTo>
                  <a:lnTo>
                    <a:pt x="292519" y="450265"/>
                  </a:lnTo>
                  <a:lnTo>
                    <a:pt x="316153" y="484555"/>
                  </a:lnTo>
                  <a:lnTo>
                    <a:pt x="326517" y="490905"/>
                  </a:lnTo>
                  <a:lnTo>
                    <a:pt x="333730" y="494715"/>
                  </a:lnTo>
                  <a:lnTo>
                    <a:pt x="340868" y="495985"/>
                  </a:lnTo>
                  <a:lnTo>
                    <a:pt x="354952" y="494715"/>
                  </a:lnTo>
                  <a:lnTo>
                    <a:pt x="361035" y="492175"/>
                  </a:lnTo>
                  <a:lnTo>
                    <a:pt x="371398" y="483285"/>
                  </a:lnTo>
                  <a:lnTo>
                    <a:pt x="374751" y="478205"/>
                  </a:lnTo>
                  <a:lnTo>
                    <a:pt x="375081" y="476935"/>
                  </a:lnTo>
                  <a:lnTo>
                    <a:pt x="377698" y="466775"/>
                  </a:lnTo>
                  <a:lnTo>
                    <a:pt x="377558" y="461695"/>
                  </a:lnTo>
                  <a:lnTo>
                    <a:pt x="363791" y="427405"/>
                  </a:lnTo>
                  <a:lnTo>
                    <a:pt x="359524" y="417245"/>
                  </a:lnTo>
                  <a:lnTo>
                    <a:pt x="357022" y="412165"/>
                  </a:lnTo>
                  <a:lnTo>
                    <a:pt x="356298" y="409625"/>
                  </a:lnTo>
                  <a:lnTo>
                    <a:pt x="355130" y="407085"/>
                  </a:lnTo>
                  <a:lnTo>
                    <a:pt x="354850" y="403275"/>
                  </a:lnTo>
                  <a:lnTo>
                    <a:pt x="355447" y="400735"/>
                  </a:lnTo>
                  <a:lnTo>
                    <a:pt x="355981" y="398195"/>
                  </a:lnTo>
                  <a:lnTo>
                    <a:pt x="357251" y="395655"/>
                  </a:lnTo>
                  <a:lnTo>
                    <a:pt x="362381" y="391845"/>
                  </a:lnTo>
                  <a:lnTo>
                    <a:pt x="366382" y="390575"/>
                  </a:lnTo>
                  <a:lnTo>
                    <a:pt x="376135" y="393115"/>
                  </a:lnTo>
                  <a:lnTo>
                    <a:pt x="381533" y="396925"/>
                  </a:lnTo>
                  <a:lnTo>
                    <a:pt x="392506" y="409625"/>
                  </a:lnTo>
                  <a:lnTo>
                    <a:pt x="395084" y="415975"/>
                  </a:lnTo>
                  <a:lnTo>
                    <a:pt x="395351" y="427405"/>
                  </a:lnTo>
                  <a:lnTo>
                    <a:pt x="393369" y="432485"/>
                  </a:lnTo>
                  <a:lnTo>
                    <a:pt x="389267" y="436295"/>
                  </a:lnTo>
                  <a:lnTo>
                    <a:pt x="403961" y="450265"/>
                  </a:lnTo>
                  <a:lnTo>
                    <a:pt x="409016" y="443915"/>
                  </a:lnTo>
                  <a:lnTo>
                    <a:pt x="412216" y="438835"/>
                  </a:lnTo>
                  <a:lnTo>
                    <a:pt x="414909" y="427405"/>
                  </a:lnTo>
                  <a:close/>
                </a:path>
                <a:path w="650875" h="786130">
                  <a:moveTo>
                    <a:pt x="492544" y="443915"/>
                  </a:moveTo>
                  <a:lnTo>
                    <a:pt x="470458" y="436295"/>
                  </a:lnTo>
                  <a:lnTo>
                    <a:pt x="447979" y="454075"/>
                  </a:lnTo>
                  <a:lnTo>
                    <a:pt x="438505" y="443915"/>
                  </a:lnTo>
                  <a:lnTo>
                    <a:pt x="426542" y="452805"/>
                  </a:lnTo>
                  <a:lnTo>
                    <a:pt x="436016" y="464235"/>
                  </a:lnTo>
                  <a:lnTo>
                    <a:pt x="374586" y="516305"/>
                  </a:lnTo>
                  <a:lnTo>
                    <a:pt x="369062" y="522655"/>
                  </a:lnTo>
                  <a:lnTo>
                    <a:pt x="365417" y="529005"/>
                  </a:lnTo>
                  <a:lnTo>
                    <a:pt x="364909" y="534085"/>
                  </a:lnTo>
                  <a:lnTo>
                    <a:pt x="366547" y="542975"/>
                  </a:lnTo>
                  <a:lnTo>
                    <a:pt x="369303" y="548055"/>
                  </a:lnTo>
                  <a:lnTo>
                    <a:pt x="376872" y="556945"/>
                  </a:lnTo>
                  <a:lnTo>
                    <a:pt x="380580" y="560755"/>
                  </a:lnTo>
                  <a:lnTo>
                    <a:pt x="385127" y="563295"/>
                  </a:lnTo>
                  <a:lnTo>
                    <a:pt x="396849" y="550595"/>
                  </a:lnTo>
                  <a:lnTo>
                    <a:pt x="394106" y="548055"/>
                  </a:lnTo>
                  <a:lnTo>
                    <a:pt x="392010" y="545515"/>
                  </a:lnTo>
                  <a:lnTo>
                    <a:pt x="388658" y="541705"/>
                  </a:lnTo>
                  <a:lnTo>
                    <a:pt x="387565" y="539165"/>
                  </a:lnTo>
                  <a:lnTo>
                    <a:pt x="386981" y="535355"/>
                  </a:lnTo>
                  <a:lnTo>
                    <a:pt x="387235" y="534085"/>
                  </a:lnTo>
                  <a:lnTo>
                    <a:pt x="388835" y="531545"/>
                  </a:lnTo>
                  <a:lnTo>
                    <a:pt x="391426" y="527735"/>
                  </a:lnTo>
                  <a:lnTo>
                    <a:pt x="448881" y="479475"/>
                  </a:lnTo>
                  <a:lnTo>
                    <a:pt x="461873" y="495985"/>
                  </a:lnTo>
                  <a:lnTo>
                    <a:pt x="473837" y="485825"/>
                  </a:lnTo>
                  <a:lnTo>
                    <a:pt x="468426" y="479475"/>
                  </a:lnTo>
                  <a:lnTo>
                    <a:pt x="460844" y="470585"/>
                  </a:lnTo>
                  <a:lnTo>
                    <a:pt x="480466" y="454075"/>
                  </a:lnTo>
                  <a:lnTo>
                    <a:pt x="492544" y="443915"/>
                  </a:lnTo>
                  <a:close/>
                </a:path>
                <a:path w="650875" h="786130">
                  <a:moveTo>
                    <a:pt x="499795" y="516305"/>
                  </a:moveTo>
                  <a:lnTo>
                    <a:pt x="486867" y="501065"/>
                  </a:lnTo>
                  <a:lnTo>
                    <a:pt x="396125" y="577265"/>
                  </a:lnTo>
                  <a:lnTo>
                    <a:pt x="409054" y="592505"/>
                  </a:lnTo>
                  <a:lnTo>
                    <a:pt x="499795" y="516305"/>
                  </a:lnTo>
                  <a:close/>
                </a:path>
                <a:path w="650875" h="786130">
                  <a:moveTo>
                    <a:pt x="534314" y="487095"/>
                  </a:moveTo>
                  <a:lnTo>
                    <a:pt x="521385" y="471855"/>
                  </a:lnTo>
                  <a:lnTo>
                    <a:pt x="503707" y="487095"/>
                  </a:lnTo>
                  <a:lnTo>
                    <a:pt x="516636" y="502335"/>
                  </a:lnTo>
                  <a:lnTo>
                    <a:pt x="534314" y="487095"/>
                  </a:lnTo>
                  <a:close/>
                </a:path>
                <a:path w="650875" h="786130">
                  <a:moveTo>
                    <a:pt x="565619" y="603935"/>
                  </a:moveTo>
                  <a:lnTo>
                    <a:pt x="563384" y="593775"/>
                  </a:lnTo>
                  <a:lnTo>
                    <a:pt x="558901" y="583615"/>
                  </a:lnTo>
                  <a:lnTo>
                    <a:pt x="552157" y="574725"/>
                  </a:lnTo>
                  <a:lnTo>
                    <a:pt x="550913" y="573455"/>
                  </a:lnTo>
                  <a:lnTo>
                    <a:pt x="547116" y="569569"/>
                  </a:lnTo>
                  <a:lnTo>
                    <a:pt x="547116" y="603935"/>
                  </a:lnTo>
                  <a:lnTo>
                    <a:pt x="546735" y="611555"/>
                  </a:lnTo>
                  <a:lnTo>
                    <a:pt x="518896" y="647115"/>
                  </a:lnTo>
                  <a:lnTo>
                    <a:pt x="502412" y="654735"/>
                  </a:lnTo>
                  <a:lnTo>
                    <a:pt x="487476" y="654735"/>
                  </a:lnTo>
                  <a:lnTo>
                    <a:pt x="462153" y="624255"/>
                  </a:lnTo>
                  <a:lnTo>
                    <a:pt x="462546" y="616635"/>
                  </a:lnTo>
                  <a:lnTo>
                    <a:pt x="490816" y="581075"/>
                  </a:lnTo>
                  <a:lnTo>
                    <a:pt x="499084" y="577265"/>
                  </a:lnTo>
                  <a:lnTo>
                    <a:pt x="507047" y="573455"/>
                  </a:lnTo>
                  <a:lnTo>
                    <a:pt x="514718" y="573455"/>
                  </a:lnTo>
                  <a:lnTo>
                    <a:pt x="521893" y="574725"/>
                  </a:lnTo>
                  <a:lnTo>
                    <a:pt x="547116" y="603935"/>
                  </a:lnTo>
                  <a:lnTo>
                    <a:pt x="547116" y="569569"/>
                  </a:lnTo>
                  <a:lnTo>
                    <a:pt x="544728" y="567105"/>
                  </a:lnTo>
                  <a:lnTo>
                    <a:pt x="536575" y="560755"/>
                  </a:lnTo>
                  <a:lnTo>
                    <a:pt x="527685" y="556945"/>
                  </a:lnTo>
                  <a:lnTo>
                    <a:pt x="518096" y="554405"/>
                  </a:lnTo>
                  <a:lnTo>
                    <a:pt x="506056" y="554405"/>
                  </a:lnTo>
                  <a:lnTo>
                    <a:pt x="468972" y="572185"/>
                  </a:lnTo>
                  <a:lnTo>
                    <a:pt x="446112" y="602665"/>
                  </a:lnTo>
                  <a:lnTo>
                    <a:pt x="443623" y="624255"/>
                  </a:lnTo>
                  <a:lnTo>
                    <a:pt x="445884" y="634415"/>
                  </a:lnTo>
                  <a:lnTo>
                    <a:pt x="474548" y="668705"/>
                  </a:lnTo>
                  <a:lnTo>
                    <a:pt x="495401" y="675055"/>
                  </a:lnTo>
                  <a:lnTo>
                    <a:pt x="502539" y="675055"/>
                  </a:lnTo>
                  <a:lnTo>
                    <a:pt x="541718" y="656005"/>
                  </a:lnTo>
                  <a:lnTo>
                    <a:pt x="542912" y="654735"/>
                  </a:lnTo>
                  <a:lnTo>
                    <a:pt x="551319" y="645845"/>
                  </a:lnTo>
                  <a:lnTo>
                    <a:pt x="558495" y="636955"/>
                  </a:lnTo>
                  <a:lnTo>
                    <a:pt x="563257" y="626795"/>
                  </a:lnTo>
                  <a:lnTo>
                    <a:pt x="565607" y="615365"/>
                  </a:lnTo>
                  <a:lnTo>
                    <a:pt x="565619" y="603935"/>
                  </a:lnTo>
                  <a:close/>
                </a:path>
                <a:path w="650875" h="786130">
                  <a:moveTo>
                    <a:pt x="650430" y="706805"/>
                  </a:moveTo>
                  <a:lnTo>
                    <a:pt x="634898" y="673785"/>
                  </a:lnTo>
                  <a:lnTo>
                    <a:pt x="630097" y="668705"/>
                  </a:lnTo>
                  <a:lnTo>
                    <a:pt x="620763" y="663625"/>
                  </a:lnTo>
                  <a:lnTo>
                    <a:pt x="610489" y="661085"/>
                  </a:lnTo>
                  <a:lnTo>
                    <a:pt x="599274" y="661085"/>
                  </a:lnTo>
                  <a:lnTo>
                    <a:pt x="612178" y="649655"/>
                  </a:lnTo>
                  <a:lnTo>
                    <a:pt x="600544" y="635685"/>
                  </a:lnTo>
                  <a:lnTo>
                    <a:pt x="509803" y="711885"/>
                  </a:lnTo>
                  <a:lnTo>
                    <a:pt x="522732" y="728395"/>
                  </a:lnTo>
                  <a:lnTo>
                    <a:pt x="572287" y="686485"/>
                  </a:lnTo>
                  <a:lnTo>
                    <a:pt x="580682" y="680135"/>
                  </a:lnTo>
                  <a:lnTo>
                    <a:pt x="588416" y="675055"/>
                  </a:lnTo>
                  <a:lnTo>
                    <a:pt x="595515" y="673785"/>
                  </a:lnTo>
                  <a:lnTo>
                    <a:pt x="601954" y="673785"/>
                  </a:lnTo>
                  <a:lnTo>
                    <a:pt x="629399" y="702995"/>
                  </a:lnTo>
                  <a:lnTo>
                    <a:pt x="628700" y="706805"/>
                  </a:lnTo>
                  <a:lnTo>
                    <a:pt x="624497" y="714425"/>
                  </a:lnTo>
                  <a:lnTo>
                    <a:pt x="620318" y="719505"/>
                  </a:lnTo>
                  <a:lnTo>
                    <a:pt x="558850" y="770305"/>
                  </a:lnTo>
                  <a:lnTo>
                    <a:pt x="571779" y="785545"/>
                  </a:lnTo>
                  <a:lnTo>
                    <a:pt x="634695" y="733475"/>
                  </a:lnTo>
                  <a:lnTo>
                    <a:pt x="639445" y="728395"/>
                  </a:lnTo>
                  <a:lnTo>
                    <a:pt x="645439" y="720775"/>
                  </a:lnTo>
                  <a:lnTo>
                    <a:pt x="647877" y="716965"/>
                  </a:lnTo>
                  <a:lnTo>
                    <a:pt x="650430" y="70680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3777687" y="2260503"/>
            <a:ext cx="281305" cy="9505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Ingestion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66778" y="5692796"/>
            <a:ext cx="7086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creation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28044" y="5960095"/>
            <a:ext cx="13766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79863C"/>
                </a:solidFill>
                <a:latin typeface="Arial"/>
                <a:cs typeface="Arial"/>
              </a:rPr>
              <a:t>Root</a:t>
            </a:r>
            <a:r>
              <a:rPr sz="1800" b="1" spc="-30" dirty="0">
                <a:solidFill>
                  <a:srgbClr val="7986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9863C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65254" y="6211909"/>
            <a:ext cx="9645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destruction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65348" y="3534155"/>
            <a:ext cx="4249420" cy="887094"/>
            <a:chOff x="3165348" y="3534155"/>
            <a:chExt cx="4249420" cy="887094"/>
          </a:xfrm>
        </p:grpSpPr>
        <p:sp>
          <p:nvSpPr>
            <p:cNvPr id="3" name="object 3"/>
            <p:cNvSpPr/>
            <p:nvPr/>
          </p:nvSpPr>
          <p:spPr>
            <a:xfrm>
              <a:off x="5312664" y="3534155"/>
              <a:ext cx="2101850" cy="885825"/>
            </a:xfrm>
            <a:custGeom>
              <a:avLst/>
              <a:gdLst/>
              <a:ahLst/>
              <a:cxnLst/>
              <a:rect l="l" t="t" r="r" b="b"/>
              <a:pathLst>
                <a:path w="2101850" h="885825">
                  <a:moveTo>
                    <a:pt x="1050798" y="0"/>
                  </a:moveTo>
                  <a:lnTo>
                    <a:pt x="984343" y="870"/>
                  </a:lnTo>
                  <a:lnTo>
                    <a:pt x="918988" y="3449"/>
                  </a:lnTo>
                  <a:lnTo>
                    <a:pt x="854853" y="7683"/>
                  </a:lnTo>
                  <a:lnTo>
                    <a:pt x="792064" y="13520"/>
                  </a:lnTo>
                  <a:lnTo>
                    <a:pt x="730742" y="20910"/>
                  </a:lnTo>
                  <a:lnTo>
                    <a:pt x="671010" y="29799"/>
                  </a:lnTo>
                  <a:lnTo>
                    <a:pt x="612993" y="40137"/>
                  </a:lnTo>
                  <a:lnTo>
                    <a:pt x="556812" y="51870"/>
                  </a:lnTo>
                  <a:lnTo>
                    <a:pt x="502592" y="64949"/>
                  </a:lnTo>
                  <a:lnTo>
                    <a:pt x="450454" y="79319"/>
                  </a:lnTo>
                  <a:lnTo>
                    <a:pt x="400523" y="94931"/>
                  </a:lnTo>
                  <a:lnTo>
                    <a:pt x="352921" y="111731"/>
                  </a:lnTo>
                  <a:lnTo>
                    <a:pt x="307771" y="129668"/>
                  </a:lnTo>
                  <a:lnTo>
                    <a:pt x="265197" y="148690"/>
                  </a:lnTo>
                  <a:lnTo>
                    <a:pt x="225322" y="168746"/>
                  </a:lnTo>
                  <a:lnTo>
                    <a:pt x="188268" y="189783"/>
                  </a:lnTo>
                  <a:lnTo>
                    <a:pt x="154158" y="211749"/>
                  </a:lnTo>
                  <a:lnTo>
                    <a:pt x="123117" y="234594"/>
                  </a:lnTo>
                  <a:lnTo>
                    <a:pt x="70730" y="282708"/>
                  </a:lnTo>
                  <a:lnTo>
                    <a:pt x="32092" y="333710"/>
                  </a:lnTo>
                  <a:lnTo>
                    <a:pt x="8187" y="387187"/>
                  </a:lnTo>
                  <a:lnTo>
                    <a:pt x="0" y="442722"/>
                  </a:lnTo>
                  <a:lnTo>
                    <a:pt x="2067" y="470720"/>
                  </a:lnTo>
                  <a:lnTo>
                    <a:pt x="18236" y="525278"/>
                  </a:lnTo>
                  <a:lnTo>
                    <a:pt x="49631" y="577569"/>
                  </a:lnTo>
                  <a:lnTo>
                    <a:pt x="95267" y="627179"/>
                  </a:lnTo>
                  <a:lnTo>
                    <a:pt x="154158" y="673694"/>
                  </a:lnTo>
                  <a:lnTo>
                    <a:pt x="188268" y="695660"/>
                  </a:lnTo>
                  <a:lnTo>
                    <a:pt x="225322" y="716697"/>
                  </a:lnTo>
                  <a:lnTo>
                    <a:pt x="265197" y="736753"/>
                  </a:lnTo>
                  <a:lnTo>
                    <a:pt x="307771" y="755775"/>
                  </a:lnTo>
                  <a:lnTo>
                    <a:pt x="352921" y="773712"/>
                  </a:lnTo>
                  <a:lnTo>
                    <a:pt x="400523" y="790512"/>
                  </a:lnTo>
                  <a:lnTo>
                    <a:pt x="450454" y="806124"/>
                  </a:lnTo>
                  <a:lnTo>
                    <a:pt x="502592" y="820494"/>
                  </a:lnTo>
                  <a:lnTo>
                    <a:pt x="556812" y="833573"/>
                  </a:lnTo>
                  <a:lnTo>
                    <a:pt x="612993" y="845306"/>
                  </a:lnTo>
                  <a:lnTo>
                    <a:pt x="671010" y="855644"/>
                  </a:lnTo>
                  <a:lnTo>
                    <a:pt x="730742" y="864533"/>
                  </a:lnTo>
                  <a:lnTo>
                    <a:pt x="792064" y="871923"/>
                  </a:lnTo>
                  <a:lnTo>
                    <a:pt x="854853" y="877760"/>
                  </a:lnTo>
                  <a:lnTo>
                    <a:pt x="918988" y="881994"/>
                  </a:lnTo>
                  <a:lnTo>
                    <a:pt x="984343" y="884573"/>
                  </a:lnTo>
                  <a:lnTo>
                    <a:pt x="1050798" y="885444"/>
                  </a:lnTo>
                  <a:lnTo>
                    <a:pt x="1117252" y="884573"/>
                  </a:lnTo>
                  <a:lnTo>
                    <a:pt x="1182607" y="881994"/>
                  </a:lnTo>
                  <a:lnTo>
                    <a:pt x="1246742" y="877760"/>
                  </a:lnTo>
                  <a:lnTo>
                    <a:pt x="1309531" y="871923"/>
                  </a:lnTo>
                  <a:lnTo>
                    <a:pt x="1370853" y="864533"/>
                  </a:lnTo>
                  <a:lnTo>
                    <a:pt x="1430585" y="855644"/>
                  </a:lnTo>
                  <a:lnTo>
                    <a:pt x="1488602" y="845306"/>
                  </a:lnTo>
                  <a:lnTo>
                    <a:pt x="1544783" y="833573"/>
                  </a:lnTo>
                  <a:lnTo>
                    <a:pt x="1599003" y="820494"/>
                  </a:lnTo>
                  <a:lnTo>
                    <a:pt x="1651141" y="806124"/>
                  </a:lnTo>
                  <a:lnTo>
                    <a:pt x="1701072" y="790512"/>
                  </a:lnTo>
                  <a:lnTo>
                    <a:pt x="1748674" y="773712"/>
                  </a:lnTo>
                  <a:lnTo>
                    <a:pt x="1793824" y="755775"/>
                  </a:lnTo>
                  <a:lnTo>
                    <a:pt x="1836398" y="736753"/>
                  </a:lnTo>
                  <a:lnTo>
                    <a:pt x="1876273" y="716697"/>
                  </a:lnTo>
                  <a:lnTo>
                    <a:pt x="1913327" y="695660"/>
                  </a:lnTo>
                  <a:lnTo>
                    <a:pt x="1947437" y="673694"/>
                  </a:lnTo>
                  <a:lnTo>
                    <a:pt x="1978478" y="650849"/>
                  </a:lnTo>
                  <a:lnTo>
                    <a:pt x="2030865" y="602735"/>
                  </a:lnTo>
                  <a:lnTo>
                    <a:pt x="2069503" y="551733"/>
                  </a:lnTo>
                  <a:lnTo>
                    <a:pt x="2093408" y="498256"/>
                  </a:lnTo>
                  <a:lnTo>
                    <a:pt x="2101596" y="442722"/>
                  </a:lnTo>
                  <a:lnTo>
                    <a:pt x="2099528" y="414723"/>
                  </a:lnTo>
                  <a:lnTo>
                    <a:pt x="2083359" y="360165"/>
                  </a:lnTo>
                  <a:lnTo>
                    <a:pt x="2051964" y="307874"/>
                  </a:lnTo>
                  <a:lnTo>
                    <a:pt x="2006328" y="258264"/>
                  </a:lnTo>
                  <a:lnTo>
                    <a:pt x="1947437" y="211749"/>
                  </a:lnTo>
                  <a:lnTo>
                    <a:pt x="1913327" y="189783"/>
                  </a:lnTo>
                  <a:lnTo>
                    <a:pt x="1876273" y="168746"/>
                  </a:lnTo>
                  <a:lnTo>
                    <a:pt x="1836398" y="148690"/>
                  </a:lnTo>
                  <a:lnTo>
                    <a:pt x="1793824" y="129668"/>
                  </a:lnTo>
                  <a:lnTo>
                    <a:pt x="1748674" y="111731"/>
                  </a:lnTo>
                  <a:lnTo>
                    <a:pt x="1701072" y="94931"/>
                  </a:lnTo>
                  <a:lnTo>
                    <a:pt x="1651141" y="79319"/>
                  </a:lnTo>
                  <a:lnTo>
                    <a:pt x="1599003" y="64949"/>
                  </a:lnTo>
                  <a:lnTo>
                    <a:pt x="1544783" y="51870"/>
                  </a:lnTo>
                  <a:lnTo>
                    <a:pt x="1488602" y="40137"/>
                  </a:lnTo>
                  <a:lnTo>
                    <a:pt x="1430585" y="29799"/>
                  </a:lnTo>
                  <a:lnTo>
                    <a:pt x="1370853" y="20910"/>
                  </a:lnTo>
                  <a:lnTo>
                    <a:pt x="1309531" y="13520"/>
                  </a:lnTo>
                  <a:lnTo>
                    <a:pt x="1246742" y="7683"/>
                  </a:lnTo>
                  <a:lnTo>
                    <a:pt x="1182607" y="3449"/>
                  </a:lnTo>
                  <a:lnTo>
                    <a:pt x="1117252" y="870"/>
                  </a:lnTo>
                  <a:lnTo>
                    <a:pt x="1050798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5348" y="3537203"/>
              <a:ext cx="2103120" cy="883919"/>
            </a:xfrm>
            <a:custGeom>
              <a:avLst/>
              <a:gdLst/>
              <a:ahLst/>
              <a:cxnLst/>
              <a:rect l="l" t="t" r="r" b="b"/>
              <a:pathLst>
                <a:path w="2103120" h="883920">
                  <a:moveTo>
                    <a:pt x="1051560" y="0"/>
                  </a:moveTo>
                  <a:lnTo>
                    <a:pt x="985057" y="869"/>
                  </a:lnTo>
                  <a:lnTo>
                    <a:pt x="919654" y="3443"/>
                  </a:lnTo>
                  <a:lnTo>
                    <a:pt x="855474" y="7669"/>
                  </a:lnTo>
                  <a:lnTo>
                    <a:pt x="792639" y="13497"/>
                  </a:lnTo>
                  <a:lnTo>
                    <a:pt x="731272" y="20874"/>
                  </a:lnTo>
                  <a:lnTo>
                    <a:pt x="671498" y="29748"/>
                  </a:lnTo>
                  <a:lnTo>
                    <a:pt x="613438" y="40067"/>
                  </a:lnTo>
                  <a:lnTo>
                    <a:pt x="557217" y="51781"/>
                  </a:lnTo>
                  <a:lnTo>
                    <a:pt x="502957" y="64836"/>
                  </a:lnTo>
                  <a:lnTo>
                    <a:pt x="450782" y="79182"/>
                  </a:lnTo>
                  <a:lnTo>
                    <a:pt x="400814" y="94767"/>
                  </a:lnTo>
                  <a:lnTo>
                    <a:pt x="353178" y="111538"/>
                  </a:lnTo>
                  <a:lnTo>
                    <a:pt x="307995" y="129444"/>
                  </a:lnTo>
                  <a:lnTo>
                    <a:pt x="265390" y="148434"/>
                  </a:lnTo>
                  <a:lnTo>
                    <a:pt x="225485" y="168455"/>
                  </a:lnTo>
                  <a:lnTo>
                    <a:pt x="188405" y="189456"/>
                  </a:lnTo>
                  <a:lnTo>
                    <a:pt x="154271" y="211384"/>
                  </a:lnTo>
                  <a:lnTo>
                    <a:pt x="123207" y="234189"/>
                  </a:lnTo>
                  <a:lnTo>
                    <a:pt x="70782" y="282220"/>
                  </a:lnTo>
                  <a:lnTo>
                    <a:pt x="32115" y="333135"/>
                  </a:lnTo>
                  <a:lnTo>
                    <a:pt x="8193" y="386520"/>
                  </a:lnTo>
                  <a:lnTo>
                    <a:pt x="0" y="441960"/>
                  </a:lnTo>
                  <a:lnTo>
                    <a:pt x="2068" y="469909"/>
                  </a:lnTo>
                  <a:lnTo>
                    <a:pt x="18249" y="524371"/>
                  </a:lnTo>
                  <a:lnTo>
                    <a:pt x="49667" y="576571"/>
                  </a:lnTo>
                  <a:lnTo>
                    <a:pt x="95336" y="626095"/>
                  </a:lnTo>
                  <a:lnTo>
                    <a:pt x="154271" y="672529"/>
                  </a:lnTo>
                  <a:lnTo>
                    <a:pt x="188405" y="694458"/>
                  </a:lnTo>
                  <a:lnTo>
                    <a:pt x="225485" y="715459"/>
                  </a:lnTo>
                  <a:lnTo>
                    <a:pt x="265390" y="735480"/>
                  </a:lnTo>
                  <a:lnTo>
                    <a:pt x="307995" y="754470"/>
                  </a:lnTo>
                  <a:lnTo>
                    <a:pt x="353178" y="772377"/>
                  </a:lnTo>
                  <a:lnTo>
                    <a:pt x="400814" y="789148"/>
                  </a:lnTo>
                  <a:lnTo>
                    <a:pt x="450782" y="804733"/>
                  </a:lnTo>
                  <a:lnTo>
                    <a:pt x="502957" y="819080"/>
                  </a:lnTo>
                  <a:lnTo>
                    <a:pt x="557217" y="832136"/>
                  </a:lnTo>
                  <a:lnTo>
                    <a:pt x="613438" y="843850"/>
                  </a:lnTo>
                  <a:lnTo>
                    <a:pt x="671498" y="854170"/>
                  </a:lnTo>
                  <a:lnTo>
                    <a:pt x="731272" y="863044"/>
                  </a:lnTo>
                  <a:lnTo>
                    <a:pt x="792639" y="870421"/>
                  </a:lnTo>
                  <a:lnTo>
                    <a:pt x="855474" y="876249"/>
                  </a:lnTo>
                  <a:lnTo>
                    <a:pt x="919654" y="880476"/>
                  </a:lnTo>
                  <a:lnTo>
                    <a:pt x="985057" y="883050"/>
                  </a:lnTo>
                  <a:lnTo>
                    <a:pt x="1051560" y="883920"/>
                  </a:lnTo>
                  <a:lnTo>
                    <a:pt x="1118062" y="883050"/>
                  </a:lnTo>
                  <a:lnTo>
                    <a:pt x="1183465" y="880476"/>
                  </a:lnTo>
                  <a:lnTo>
                    <a:pt x="1247645" y="876249"/>
                  </a:lnTo>
                  <a:lnTo>
                    <a:pt x="1310480" y="870421"/>
                  </a:lnTo>
                  <a:lnTo>
                    <a:pt x="1371847" y="863044"/>
                  </a:lnTo>
                  <a:lnTo>
                    <a:pt x="1431621" y="854170"/>
                  </a:lnTo>
                  <a:lnTo>
                    <a:pt x="1489681" y="843850"/>
                  </a:lnTo>
                  <a:lnTo>
                    <a:pt x="1545902" y="832136"/>
                  </a:lnTo>
                  <a:lnTo>
                    <a:pt x="1600162" y="819080"/>
                  </a:lnTo>
                  <a:lnTo>
                    <a:pt x="1652337" y="804733"/>
                  </a:lnTo>
                  <a:lnTo>
                    <a:pt x="1702305" y="789148"/>
                  </a:lnTo>
                  <a:lnTo>
                    <a:pt x="1749941" y="772377"/>
                  </a:lnTo>
                  <a:lnTo>
                    <a:pt x="1795124" y="754470"/>
                  </a:lnTo>
                  <a:lnTo>
                    <a:pt x="1837729" y="735480"/>
                  </a:lnTo>
                  <a:lnTo>
                    <a:pt x="1877634" y="715459"/>
                  </a:lnTo>
                  <a:lnTo>
                    <a:pt x="1914714" y="694458"/>
                  </a:lnTo>
                  <a:lnTo>
                    <a:pt x="1948848" y="672529"/>
                  </a:lnTo>
                  <a:lnTo>
                    <a:pt x="1979912" y="649724"/>
                  </a:lnTo>
                  <a:lnTo>
                    <a:pt x="2032337" y="601693"/>
                  </a:lnTo>
                  <a:lnTo>
                    <a:pt x="2071004" y="550779"/>
                  </a:lnTo>
                  <a:lnTo>
                    <a:pt x="2094926" y="497397"/>
                  </a:lnTo>
                  <a:lnTo>
                    <a:pt x="2103120" y="441960"/>
                  </a:lnTo>
                  <a:lnTo>
                    <a:pt x="2101051" y="414009"/>
                  </a:lnTo>
                  <a:lnTo>
                    <a:pt x="2084870" y="359545"/>
                  </a:lnTo>
                  <a:lnTo>
                    <a:pt x="2053452" y="307343"/>
                  </a:lnTo>
                  <a:lnTo>
                    <a:pt x="2007783" y="257818"/>
                  </a:lnTo>
                  <a:lnTo>
                    <a:pt x="1948848" y="211384"/>
                  </a:lnTo>
                  <a:lnTo>
                    <a:pt x="1914714" y="189456"/>
                  </a:lnTo>
                  <a:lnTo>
                    <a:pt x="1877634" y="168455"/>
                  </a:lnTo>
                  <a:lnTo>
                    <a:pt x="1837729" y="148434"/>
                  </a:lnTo>
                  <a:lnTo>
                    <a:pt x="1795124" y="129444"/>
                  </a:lnTo>
                  <a:lnTo>
                    <a:pt x="1749941" y="111538"/>
                  </a:lnTo>
                  <a:lnTo>
                    <a:pt x="1702305" y="94767"/>
                  </a:lnTo>
                  <a:lnTo>
                    <a:pt x="1652337" y="79182"/>
                  </a:lnTo>
                  <a:lnTo>
                    <a:pt x="1600162" y="64836"/>
                  </a:lnTo>
                  <a:lnTo>
                    <a:pt x="1545902" y="51781"/>
                  </a:lnTo>
                  <a:lnTo>
                    <a:pt x="1489681" y="40067"/>
                  </a:lnTo>
                  <a:lnTo>
                    <a:pt x="1431621" y="29748"/>
                  </a:lnTo>
                  <a:lnTo>
                    <a:pt x="1371847" y="20874"/>
                  </a:lnTo>
                  <a:lnTo>
                    <a:pt x="1310480" y="13497"/>
                  </a:lnTo>
                  <a:lnTo>
                    <a:pt x="1247645" y="7669"/>
                  </a:lnTo>
                  <a:lnTo>
                    <a:pt x="1183465" y="3443"/>
                  </a:lnTo>
                  <a:lnTo>
                    <a:pt x="1118062" y="869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F5FF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036319" y="3508247"/>
            <a:ext cx="2103120" cy="885825"/>
          </a:xfrm>
          <a:custGeom>
            <a:avLst/>
            <a:gdLst/>
            <a:ahLst/>
            <a:cxnLst/>
            <a:rect l="l" t="t" r="r" b="b"/>
            <a:pathLst>
              <a:path w="2103120" h="885825">
                <a:moveTo>
                  <a:pt x="1051560" y="0"/>
                </a:moveTo>
                <a:lnTo>
                  <a:pt x="985057" y="870"/>
                </a:lnTo>
                <a:lnTo>
                  <a:pt x="919654" y="3449"/>
                </a:lnTo>
                <a:lnTo>
                  <a:pt x="855474" y="7683"/>
                </a:lnTo>
                <a:lnTo>
                  <a:pt x="792639" y="13520"/>
                </a:lnTo>
                <a:lnTo>
                  <a:pt x="731272" y="20910"/>
                </a:lnTo>
                <a:lnTo>
                  <a:pt x="671498" y="29799"/>
                </a:lnTo>
                <a:lnTo>
                  <a:pt x="613438" y="40137"/>
                </a:lnTo>
                <a:lnTo>
                  <a:pt x="557217" y="51870"/>
                </a:lnTo>
                <a:lnTo>
                  <a:pt x="502957" y="64949"/>
                </a:lnTo>
                <a:lnTo>
                  <a:pt x="450782" y="79319"/>
                </a:lnTo>
                <a:lnTo>
                  <a:pt x="400814" y="94931"/>
                </a:lnTo>
                <a:lnTo>
                  <a:pt x="353178" y="111731"/>
                </a:lnTo>
                <a:lnTo>
                  <a:pt x="307995" y="129668"/>
                </a:lnTo>
                <a:lnTo>
                  <a:pt x="265390" y="148690"/>
                </a:lnTo>
                <a:lnTo>
                  <a:pt x="225485" y="168746"/>
                </a:lnTo>
                <a:lnTo>
                  <a:pt x="188405" y="189783"/>
                </a:lnTo>
                <a:lnTo>
                  <a:pt x="154271" y="211749"/>
                </a:lnTo>
                <a:lnTo>
                  <a:pt x="123207" y="234594"/>
                </a:lnTo>
                <a:lnTo>
                  <a:pt x="70782" y="282708"/>
                </a:lnTo>
                <a:lnTo>
                  <a:pt x="32115" y="333710"/>
                </a:lnTo>
                <a:lnTo>
                  <a:pt x="8193" y="387187"/>
                </a:lnTo>
                <a:lnTo>
                  <a:pt x="0" y="442721"/>
                </a:lnTo>
                <a:lnTo>
                  <a:pt x="2068" y="470720"/>
                </a:lnTo>
                <a:lnTo>
                  <a:pt x="18249" y="525278"/>
                </a:lnTo>
                <a:lnTo>
                  <a:pt x="49667" y="577569"/>
                </a:lnTo>
                <a:lnTo>
                  <a:pt x="95336" y="627179"/>
                </a:lnTo>
                <a:lnTo>
                  <a:pt x="154271" y="673694"/>
                </a:lnTo>
                <a:lnTo>
                  <a:pt x="188405" y="695660"/>
                </a:lnTo>
                <a:lnTo>
                  <a:pt x="225485" y="716697"/>
                </a:lnTo>
                <a:lnTo>
                  <a:pt x="265390" y="736753"/>
                </a:lnTo>
                <a:lnTo>
                  <a:pt x="307995" y="755775"/>
                </a:lnTo>
                <a:lnTo>
                  <a:pt x="353178" y="773712"/>
                </a:lnTo>
                <a:lnTo>
                  <a:pt x="400814" y="790512"/>
                </a:lnTo>
                <a:lnTo>
                  <a:pt x="450782" y="806124"/>
                </a:lnTo>
                <a:lnTo>
                  <a:pt x="502957" y="820494"/>
                </a:lnTo>
                <a:lnTo>
                  <a:pt x="557217" y="833573"/>
                </a:lnTo>
                <a:lnTo>
                  <a:pt x="613438" y="845306"/>
                </a:lnTo>
                <a:lnTo>
                  <a:pt x="671498" y="855644"/>
                </a:lnTo>
                <a:lnTo>
                  <a:pt x="731272" y="864533"/>
                </a:lnTo>
                <a:lnTo>
                  <a:pt x="792639" y="871923"/>
                </a:lnTo>
                <a:lnTo>
                  <a:pt x="855474" y="877760"/>
                </a:lnTo>
                <a:lnTo>
                  <a:pt x="919654" y="881994"/>
                </a:lnTo>
                <a:lnTo>
                  <a:pt x="985057" y="884573"/>
                </a:lnTo>
                <a:lnTo>
                  <a:pt x="1051560" y="885443"/>
                </a:lnTo>
                <a:lnTo>
                  <a:pt x="1118062" y="884573"/>
                </a:lnTo>
                <a:lnTo>
                  <a:pt x="1183465" y="881994"/>
                </a:lnTo>
                <a:lnTo>
                  <a:pt x="1247645" y="877760"/>
                </a:lnTo>
                <a:lnTo>
                  <a:pt x="1310480" y="871923"/>
                </a:lnTo>
                <a:lnTo>
                  <a:pt x="1371847" y="864533"/>
                </a:lnTo>
                <a:lnTo>
                  <a:pt x="1431621" y="855644"/>
                </a:lnTo>
                <a:lnTo>
                  <a:pt x="1489681" y="845306"/>
                </a:lnTo>
                <a:lnTo>
                  <a:pt x="1545902" y="833573"/>
                </a:lnTo>
                <a:lnTo>
                  <a:pt x="1600162" y="820494"/>
                </a:lnTo>
                <a:lnTo>
                  <a:pt x="1652337" y="806124"/>
                </a:lnTo>
                <a:lnTo>
                  <a:pt x="1702305" y="790512"/>
                </a:lnTo>
                <a:lnTo>
                  <a:pt x="1749941" y="773712"/>
                </a:lnTo>
                <a:lnTo>
                  <a:pt x="1795124" y="755775"/>
                </a:lnTo>
                <a:lnTo>
                  <a:pt x="1837729" y="736753"/>
                </a:lnTo>
                <a:lnTo>
                  <a:pt x="1877634" y="716697"/>
                </a:lnTo>
                <a:lnTo>
                  <a:pt x="1914714" y="695660"/>
                </a:lnTo>
                <a:lnTo>
                  <a:pt x="1948848" y="673694"/>
                </a:lnTo>
                <a:lnTo>
                  <a:pt x="1979912" y="650849"/>
                </a:lnTo>
                <a:lnTo>
                  <a:pt x="2032337" y="602735"/>
                </a:lnTo>
                <a:lnTo>
                  <a:pt x="2071004" y="551733"/>
                </a:lnTo>
                <a:lnTo>
                  <a:pt x="2094926" y="498256"/>
                </a:lnTo>
                <a:lnTo>
                  <a:pt x="2103120" y="442721"/>
                </a:lnTo>
                <a:lnTo>
                  <a:pt x="2101051" y="414723"/>
                </a:lnTo>
                <a:lnTo>
                  <a:pt x="2084870" y="360165"/>
                </a:lnTo>
                <a:lnTo>
                  <a:pt x="2053452" y="307874"/>
                </a:lnTo>
                <a:lnTo>
                  <a:pt x="2007783" y="258264"/>
                </a:lnTo>
                <a:lnTo>
                  <a:pt x="1948848" y="211749"/>
                </a:lnTo>
                <a:lnTo>
                  <a:pt x="1914714" y="189783"/>
                </a:lnTo>
                <a:lnTo>
                  <a:pt x="1877634" y="168746"/>
                </a:lnTo>
                <a:lnTo>
                  <a:pt x="1837729" y="148690"/>
                </a:lnTo>
                <a:lnTo>
                  <a:pt x="1795124" y="129668"/>
                </a:lnTo>
                <a:lnTo>
                  <a:pt x="1749941" y="111731"/>
                </a:lnTo>
                <a:lnTo>
                  <a:pt x="1702305" y="94931"/>
                </a:lnTo>
                <a:lnTo>
                  <a:pt x="1652337" y="79319"/>
                </a:lnTo>
                <a:lnTo>
                  <a:pt x="1600162" y="64949"/>
                </a:lnTo>
                <a:lnTo>
                  <a:pt x="1545902" y="51870"/>
                </a:lnTo>
                <a:lnTo>
                  <a:pt x="1489681" y="40137"/>
                </a:lnTo>
                <a:lnTo>
                  <a:pt x="1431621" y="29799"/>
                </a:lnTo>
                <a:lnTo>
                  <a:pt x="1371847" y="20910"/>
                </a:lnTo>
                <a:lnTo>
                  <a:pt x="1310480" y="13520"/>
                </a:lnTo>
                <a:lnTo>
                  <a:pt x="1247645" y="7683"/>
                </a:lnTo>
                <a:lnTo>
                  <a:pt x="1183465" y="3449"/>
                </a:lnTo>
                <a:lnTo>
                  <a:pt x="1118062" y="870"/>
                </a:lnTo>
                <a:lnTo>
                  <a:pt x="1051560" y="0"/>
                </a:lnTo>
                <a:close/>
              </a:path>
            </a:pathLst>
          </a:custGeom>
          <a:solidFill>
            <a:srgbClr val="AEE7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7" name="object 7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0213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95"/>
              </a:spcBef>
            </a:pPr>
            <a:r>
              <a:rPr dirty="0"/>
              <a:t>Modelling</a:t>
            </a:r>
            <a:r>
              <a:rPr spc="-65" dirty="0"/>
              <a:t> </a:t>
            </a:r>
            <a:r>
              <a:rPr dirty="0"/>
              <a:t>approach</a:t>
            </a:r>
            <a:r>
              <a:rPr spc="-70" dirty="0"/>
              <a:t> </a:t>
            </a:r>
            <a:r>
              <a:rPr dirty="0"/>
              <a:t>and</a:t>
            </a:r>
            <a:r>
              <a:rPr spc="-90" dirty="0"/>
              <a:t> </a:t>
            </a:r>
            <a:r>
              <a:rPr spc="-10" dirty="0"/>
              <a:t>assumptions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365281" y="1215565"/>
            <a:ext cx="1476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4732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8D6100"/>
                </a:solidFill>
                <a:latin typeface="Arial"/>
                <a:cs typeface="Arial"/>
              </a:rPr>
              <a:t>Soil</a:t>
            </a:r>
            <a:r>
              <a:rPr sz="1800" b="1" spc="-10" dirty="0">
                <a:solidFill>
                  <a:srgbClr val="8D6100"/>
                </a:solidFill>
                <a:latin typeface="Arial"/>
                <a:cs typeface="Arial"/>
              </a:rPr>
              <a:t> fauna (earthworms)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47383" y="3704671"/>
            <a:ext cx="163448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macropores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27008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mesopores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606633" y="3703452"/>
            <a:ext cx="1532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micropores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16098" y="4221135"/>
            <a:ext cx="2171268" cy="1867496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178808" y="4224978"/>
            <a:ext cx="1949450" cy="1811655"/>
            <a:chOff x="4178808" y="4224978"/>
            <a:chExt cx="1949450" cy="1811655"/>
          </a:xfrm>
        </p:grpSpPr>
        <p:sp>
          <p:nvSpPr>
            <p:cNvPr id="16" name="object 16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1286725" y="0"/>
                  </a:moveTo>
                  <a:lnTo>
                    <a:pt x="934427" y="65290"/>
                  </a:lnTo>
                  <a:lnTo>
                    <a:pt x="1038821" y="137033"/>
                  </a:lnTo>
                  <a:lnTo>
                    <a:pt x="0" y="1648510"/>
                  </a:lnTo>
                  <a:lnTo>
                    <a:pt x="208788" y="1792008"/>
                  </a:lnTo>
                  <a:lnTo>
                    <a:pt x="1247622" y="280530"/>
                  </a:lnTo>
                  <a:lnTo>
                    <a:pt x="1352003" y="352285"/>
                  </a:lnTo>
                  <a:lnTo>
                    <a:pt x="128672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66605" y="4234503"/>
              <a:ext cx="1352550" cy="1792605"/>
            </a:xfrm>
            <a:custGeom>
              <a:avLst/>
              <a:gdLst/>
              <a:ahLst/>
              <a:cxnLst/>
              <a:rect l="l" t="t" r="r" b="b"/>
              <a:pathLst>
                <a:path w="1352550" h="1792604">
                  <a:moveTo>
                    <a:pt x="0" y="1648510"/>
                  </a:moveTo>
                  <a:lnTo>
                    <a:pt x="1038821" y="137033"/>
                  </a:lnTo>
                  <a:lnTo>
                    <a:pt x="934427" y="65290"/>
                  </a:lnTo>
                  <a:lnTo>
                    <a:pt x="1286725" y="0"/>
                  </a:lnTo>
                  <a:lnTo>
                    <a:pt x="1352003" y="352285"/>
                  </a:lnTo>
                  <a:lnTo>
                    <a:pt x="1247622" y="280530"/>
                  </a:lnTo>
                  <a:lnTo>
                    <a:pt x="208788" y="1792008"/>
                  </a:lnTo>
                  <a:lnTo>
                    <a:pt x="0" y="164851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965243" y="4736172"/>
              <a:ext cx="789305" cy="1051560"/>
            </a:xfrm>
            <a:custGeom>
              <a:avLst/>
              <a:gdLst/>
              <a:ahLst/>
              <a:cxnLst/>
              <a:rect l="l" t="t" r="r" b="b"/>
              <a:pathLst>
                <a:path w="789304" h="1051560">
                  <a:moveTo>
                    <a:pt x="215849" y="930414"/>
                  </a:moveTo>
                  <a:lnTo>
                    <a:pt x="162991" y="929919"/>
                  </a:lnTo>
                  <a:lnTo>
                    <a:pt x="155397" y="930097"/>
                  </a:lnTo>
                  <a:lnTo>
                    <a:pt x="148196" y="930681"/>
                  </a:lnTo>
                  <a:lnTo>
                    <a:pt x="120992" y="939558"/>
                  </a:lnTo>
                  <a:lnTo>
                    <a:pt x="125196" y="929144"/>
                  </a:lnTo>
                  <a:lnTo>
                    <a:pt x="127647" y="919441"/>
                  </a:lnTo>
                  <a:lnTo>
                    <a:pt x="128244" y="911860"/>
                  </a:lnTo>
                  <a:lnTo>
                    <a:pt x="128320" y="910132"/>
                  </a:lnTo>
                  <a:lnTo>
                    <a:pt x="127304" y="902081"/>
                  </a:lnTo>
                  <a:lnTo>
                    <a:pt x="109207" y="876858"/>
                  </a:lnTo>
                  <a:lnTo>
                    <a:pt x="109207" y="917206"/>
                  </a:lnTo>
                  <a:lnTo>
                    <a:pt x="106527" y="928789"/>
                  </a:lnTo>
                  <a:lnTo>
                    <a:pt x="103162" y="935824"/>
                  </a:lnTo>
                  <a:lnTo>
                    <a:pt x="72313" y="983094"/>
                  </a:lnTo>
                  <a:lnTo>
                    <a:pt x="26974" y="953503"/>
                  </a:lnTo>
                  <a:lnTo>
                    <a:pt x="55283" y="910132"/>
                  </a:lnTo>
                  <a:lnTo>
                    <a:pt x="83337" y="889952"/>
                  </a:lnTo>
                  <a:lnTo>
                    <a:pt x="90208" y="891070"/>
                  </a:lnTo>
                  <a:lnTo>
                    <a:pt x="101104" y="898194"/>
                  </a:lnTo>
                  <a:lnTo>
                    <a:pt x="104406" y="902093"/>
                  </a:lnTo>
                  <a:lnTo>
                    <a:pt x="108775" y="911860"/>
                  </a:lnTo>
                  <a:lnTo>
                    <a:pt x="109207" y="917206"/>
                  </a:lnTo>
                  <a:lnTo>
                    <a:pt x="109207" y="876858"/>
                  </a:lnTo>
                  <a:lnTo>
                    <a:pt x="75793" y="868565"/>
                  </a:lnTo>
                  <a:lnTo>
                    <a:pt x="68135" y="870800"/>
                  </a:lnTo>
                  <a:lnTo>
                    <a:pt x="39649" y="901001"/>
                  </a:lnTo>
                  <a:lnTo>
                    <a:pt x="0" y="961758"/>
                  </a:lnTo>
                  <a:lnTo>
                    <a:pt x="137033" y="1051191"/>
                  </a:lnTo>
                  <a:lnTo>
                    <a:pt x="148869" y="1033056"/>
                  </a:lnTo>
                  <a:lnTo>
                    <a:pt x="88011" y="993343"/>
                  </a:lnTo>
                  <a:lnTo>
                    <a:pt x="94703" y="983094"/>
                  </a:lnTo>
                  <a:lnTo>
                    <a:pt x="121539" y="955179"/>
                  </a:lnTo>
                  <a:lnTo>
                    <a:pt x="152336" y="952766"/>
                  </a:lnTo>
                  <a:lnTo>
                    <a:pt x="161493" y="952766"/>
                  </a:lnTo>
                  <a:lnTo>
                    <a:pt x="200964" y="953223"/>
                  </a:lnTo>
                  <a:lnTo>
                    <a:pt x="201269" y="952754"/>
                  </a:lnTo>
                  <a:lnTo>
                    <a:pt x="209880" y="939558"/>
                  </a:lnTo>
                  <a:lnTo>
                    <a:pt x="215849" y="930414"/>
                  </a:lnTo>
                  <a:close/>
                </a:path>
                <a:path w="789304" h="1051560">
                  <a:moveTo>
                    <a:pt x="263512" y="849020"/>
                  </a:moveTo>
                  <a:lnTo>
                    <a:pt x="247154" y="808342"/>
                  </a:lnTo>
                  <a:lnTo>
                    <a:pt x="245414" y="806843"/>
                  </a:lnTo>
                  <a:lnTo>
                    <a:pt x="245414" y="849020"/>
                  </a:lnTo>
                  <a:lnTo>
                    <a:pt x="245211" y="854900"/>
                  </a:lnTo>
                  <a:lnTo>
                    <a:pt x="216954" y="882675"/>
                  </a:lnTo>
                  <a:lnTo>
                    <a:pt x="209232" y="882827"/>
                  </a:lnTo>
                  <a:lnTo>
                    <a:pt x="201002" y="881164"/>
                  </a:lnTo>
                  <a:lnTo>
                    <a:pt x="167665" y="859409"/>
                  </a:lnTo>
                  <a:lnTo>
                    <a:pt x="158648" y="838314"/>
                  </a:lnTo>
                  <a:lnTo>
                    <a:pt x="158940" y="831418"/>
                  </a:lnTo>
                  <a:lnTo>
                    <a:pt x="187172" y="803732"/>
                  </a:lnTo>
                  <a:lnTo>
                    <a:pt x="194856" y="803529"/>
                  </a:lnTo>
                  <a:lnTo>
                    <a:pt x="202984" y="805103"/>
                  </a:lnTo>
                  <a:lnTo>
                    <a:pt x="236207" y="826770"/>
                  </a:lnTo>
                  <a:lnTo>
                    <a:pt x="245414" y="849020"/>
                  </a:lnTo>
                  <a:lnTo>
                    <a:pt x="245414" y="806843"/>
                  </a:lnTo>
                  <a:lnTo>
                    <a:pt x="241566" y="803529"/>
                  </a:lnTo>
                  <a:lnTo>
                    <a:pt x="239814" y="802005"/>
                  </a:lnTo>
                  <a:lnTo>
                    <a:pt x="230974" y="795731"/>
                  </a:lnTo>
                  <a:lnTo>
                    <a:pt x="219265" y="789241"/>
                  </a:lnTo>
                  <a:lnTo>
                    <a:pt x="207759" y="785215"/>
                  </a:lnTo>
                  <a:lnTo>
                    <a:pt x="196481" y="783640"/>
                  </a:lnTo>
                  <a:lnTo>
                    <a:pt x="185432" y="784542"/>
                  </a:lnTo>
                  <a:lnTo>
                    <a:pt x="150177" y="809244"/>
                  </a:lnTo>
                  <a:lnTo>
                    <a:pt x="140411" y="837755"/>
                  </a:lnTo>
                  <a:lnTo>
                    <a:pt x="140830" y="847661"/>
                  </a:lnTo>
                  <a:lnTo>
                    <a:pt x="171678" y="889660"/>
                  </a:lnTo>
                  <a:lnTo>
                    <a:pt x="207492" y="902716"/>
                  </a:lnTo>
                  <a:lnTo>
                    <a:pt x="218579" y="901941"/>
                  </a:lnTo>
                  <a:lnTo>
                    <a:pt x="253936" y="876960"/>
                  </a:lnTo>
                  <a:lnTo>
                    <a:pt x="262496" y="856373"/>
                  </a:lnTo>
                  <a:lnTo>
                    <a:pt x="263512" y="849020"/>
                  </a:lnTo>
                  <a:close/>
                </a:path>
                <a:path w="789304" h="1051560">
                  <a:moveTo>
                    <a:pt x="332638" y="743089"/>
                  </a:moveTo>
                  <a:lnTo>
                    <a:pt x="316280" y="702411"/>
                  </a:lnTo>
                  <a:lnTo>
                    <a:pt x="314553" y="700925"/>
                  </a:lnTo>
                  <a:lnTo>
                    <a:pt x="314553" y="743089"/>
                  </a:lnTo>
                  <a:lnTo>
                    <a:pt x="314337" y="748969"/>
                  </a:lnTo>
                  <a:lnTo>
                    <a:pt x="286080" y="776757"/>
                  </a:lnTo>
                  <a:lnTo>
                    <a:pt x="278358" y="776897"/>
                  </a:lnTo>
                  <a:lnTo>
                    <a:pt x="270129" y="775233"/>
                  </a:lnTo>
                  <a:lnTo>
                    <a:pt x="236791" y="753478"/>
                  </a:lnTo>
                  <a:lnTo>
                    <a:pt x="227774" y="732383"/>
                  </a:lnTo>
                  <a:lnTo>
                    <a:pt x="228066" y="725487"/>
                  </a:lnTo>
                  <a:lnTo>
                    <a:pt x="256298" y="697801"/>
                  </a:lnTo>
                  <a:lnTo>
                    <a:pt x="263994" y="697598"/>
                  </a:lnTo>
                  <a:lnTo>
                    <a:pt x="272110" y="699173"/>
                  </a:lnTo>
                  <a:lnTo>
                    <a:pt x="305346" y="720839"/>
                  </a:lnTo>
                  <a:lnTo>
                    <a:pt x="314553" y="743089"/>
                  </a:lnTo>
                  <a:lnTo>
                    <a:pt x="314553" y="700925"/>
                  </a:lnTo>
                  <a:lnTo>
                    <a:pt x="276898" y="679284"/>
                  </a:lnTo>
                  <a:lnTo>
                    <a:pt x="265620" y="677710"/>
                  </a:lnTo>
                  <a:lnTo>
                    <a:pt x="254558" y="678611"/>
                  </a:lnTo>
                  <a:lnTo>
                    <a:pt x="219316" y="703313"/>
                  </a:lnTo>
                  <a:lnTo>
                    <a:pt x="209550" y="731837"/>
                  </a:lnTo>
                  <a:lnTo>
                    <a:pt x="209969" y="741743"/>
                  </a:lnTo>
                  <a:lnTo>
                    <a:pt x="240804" y="783729"/>
                  </a:lnTo>
                  <a:lnTo>
                    <a:pt x="276618" y="796785"/>
                  </a:lnTo>
                  <a:lnTo>
                    <a:pt x="287705" y="796010"/>
                  </a:lnTo>
                  <a:lnTo>
                    <a:pt x="298069" y="792899"/>
                  </a:lnTo>
                  <a:lnTo>
                    <a:pt x="307454" y="787666"/>
                  </a:lnTo>
                  <a:lnTo>
                    <a:pt x="315760" y="780415"/>
                  </a:lnTo>
                  <a:lnTo>
                    <a:pt x="318490" y="776897"/>
                  </a:lnTo>
                  <a:lnTo>
                    <a:pt x="323075" y="771029"/>
                  </a:lnTo>
                  <a:lnTo>
                    <a:pt x="326847" y="764413"/>
                  </a:lnTo>
                  <a:lnTo>
                    <a:pt x="329704" y="757542"/>
                  </a:lnTo>
                  <a:lnTo>
                    <a:pt x="331635" y="750443"/>
                  </a:lnTo>
                  <a:lnTo>
                    <a:pt x="332638" y="743089"/>
                  </a:lnTo>
                  <a:close/>
                </a:path>
                <a:path w="789304" h="1051560">
                  <a:moveTo>
                    <a:pt x="389039" y="664641"/>
                  </a:moveTo>
                  <a:lnTo>
                    <a:pt x="372592" y="657364"/>
                  </a:lnTo>
                  <a:lnTo>
                    <a:pt x="371030" y="660704"/>
                  </a:lnTo>
                  <a:lnTo>
                    <a:pt x="369646" y="663308"/>
                  </a:lnTo>
                  <a:lnTo>
                    <a:pt x="366801" y="667677"/>
                  </a:lnTo>
                  <a:lnTo>
                    <a:pt x="365137" y="669328"/>
                  </a:lnTo>
                  <a:lnTo>
                    <a:pt x="361772" y="670953"/>
                  </a:lnTo>
                  <a:lnTo>
                    <a:pt x="360057" y="671207"/>
                  </a:lnTo>
                  <a:lnTo>
                    <a:pt x="356539" y="670598"/>
                  </a:lnTo>
                  <a:lnTo>
                    <a:pt x="353263" y="668883"/>
                  </a:lnTo>
                  <a:lnTo>
                    <a:pt x="316052" y="644601"/>
                  </a:lnTo>
                  <a:lnTo>
                    <a:pt x="290410" y="627862"/>
                  </a:lnTo>
                  <a:lnTo>
                    <a:pt x="295986" y="619328"/>
                  </a:lnTo>
                  <a:lnTo>
                    <a:pt x="301459" y="610946"/>
                  </a:lnTo>
                  <a:lnTo>
                    <a:pt x="288366" y="602399"/>
                  </a:lnTo>
                  <a:lnTo>
                    <a:pt x="277329" y="619328"/>
                  </a:lnTo>
                  <a:lnTo>
                    <a:pt x="242646" y="596696"/>
                  </a:lnTo>
                  <a:lnTo>
                    <a:pt x="241820" y="620014"/>
                  </a:lnTo>
                  <a:lnTo>
                    <a:pt x="266407" y="636054"/>
                  </a:lnTo>
                  <a:lnTo>
                    <a:pt x="258356" y="648398"/>
                  </a:lnTo>
                  <a:lnTo>
                    <a:pt x="271437" y="656932"/>
                  </a:lnTo>
                  <a:lnTo>
                    <a:pt x="279488" y="644601"/>
                  </a:lnTo>
                  <a:lnTo>
                    <a:pt x="346697" y="688454"/>
                  </a:lnTo>
                  <a:lnTo>
                    <a:pt x="353771" y="692099"/>
                  </a:lnTo>
                  <a:lnTo>
                    <a:pt x="361861" y="693458"/>
                  </a:lnTo>
                  <a:lnTo>
                    <a:pt x="365937" y="692746"/>
                  </a:lnTo>
                  <a:lnTo>
                    <a:pt x="386943" y="670026"/>
                  </a:lnTo>
                  <a:lnTo>
                    <a:pt x="389039" y="664641"/>
                  </a:lnTo>
                  <a:close/>
                </a:path>
                <a:path w="789304" h="1051560">
                  <a:moveTo>
                    <a:pt x="508419" y="552450"/>
                  </a:moveTo>
                  <a:lnTo>
                    <a:pt x="494652" y="524510"/>
                  </a:lnTo>
                  <a:lnTo>
                    <a:pt x="492086" y="521970"/>
                  </a:lnTo>
                  <a:lnTo>
                    <a:pt x="483616" y="514350"/>
                  </a:lnTo>
                  <a:lnTo>
                    <a:pt x="473062" y="508000"/>
                  </a:lnTo>
                  <a:lnTo>
                    <a:pt x="449478" y="492645"/>
                  </a:lnTo>
                  <a:lnTo>
                    <a:pt x="449478" y="532130"/>
                  </a:lnTo>
                  <a:lnTo>
                    <a:pt x="449249" y="538480"/>
                  </a:lnTo>
                  <a:lnTo>
                    <a:pt x="422859" y="563880"/>
                  </a:lnTo>
                  <a:lnTo>
                    <a:pt x="415505" y="563880"/>
                  </a:lnTo>
                  <a:lnTo>
                    <a:pt x="407454" y="562610"/>
                  </a:lnTo>
                  <a:lnTo>
                    <a:pt x="398716" y="558800"/>
                  </a:lnTo>
                  <a:lnTo>
                    <a:pt x="389293" y="552450"/>
                  </a:lnTo>
                  <a:lnTo>
                    <a:pt x="381190" y="547370"/>
                  </a:lnTo>
                  <a:lnTo>
                    <a:pt x="374840" y="541020"/>
                  </a:lnTo>
                  <a:lnTo>
                    <a:pt x="370230" y="534670"/>
                  </a:lnTo>
                  <a:lnTo>
                    <a:pt x="367360" y="527050"/>
                  </a:lnTo>
                  <a:lnTo>
                    <a:pt x="366077" y="520700"/>
                  </a:lnTo>
                  <a:lnTo>
                    <a:pt x="366191" y="514350"/>
                  </a:lnTo>
                  <a:lnTo>
                    <a:pt x="392658" y="488950"/>
                  </a:lnTo>
                  <a:lnTo>
                    <a:pt x="400164" y="488950"/>
                  </a:lnTo>
                  <a:lnTo>
                    <a:pt x="440664" y="511810"/>
                  </a:lnTo>
                  <a:lnTo>
                    <a:pt x="449478" y="532130"/>
                  </a:lnTo>
                  <a:lnTo>
                    <a:pt x="449478" y="492645"/>
                  </a:lnTo>
                  <a:lnTo>
                    <a:pt x="443814" y="488950"/>
                  </a:lnTo>
                  <a:lnTo>
                    <a:pt x="387248" y="452120"/>
                  </a:lnTo>
                  <a:lnTo>
                    <a:pt x="377113" y="467360"/>
                  </a:lnTo>
                  <a:lnTo>
                    <a:pt x="389089" y="474980"/>
                  </a:lnTo>
                  <a:lnTo>
                    <a:pt x="378904" y="476250"/>
                  </a:lnTo>
                  <a:lnTo>
                    <a:pt x="349554" y="508000"/>
                  </a:lnTo>
                  <a:lnTo>
                    <a:pt x="347535" y="521970"/>
                  </a:lnTo>
                  <a:lnTo>
                    <a:pt x="348157" y="528320"/>
                  </a:lnTo>
                  <a:lnTo>
                    <a:pt x="372465" y="566420"/>
                  </a:lnTo>
                  <a:lnTo>
                    <a:pt x="411010" y="582930"/>
                  </a:lnTo>
                  <a:lnTo>
                    <a:pt x="421970" y="582930"/>
                  </a:lnTo>
                  <a:lnTo>
                    <a:pt x="455358" y="563880"/>
                  </a:lnTo>
                  <a:lnTo>
                    <a:pt x="464223" y="534670"/>
                  </a:lnTo>
                  <a:lnTo>
                    <a:pt x="462356" y="524510"/>
                  </a:lnTo>
                  <a:lnTo>
                    <a:pt x="469849" y="529590"/>
                  </a:lnTo>
                  <a:lnTo>
                    <a:pt x="475818" y="534670"/>
                  </a:lnTo>
                  <a:lnTo>
                    <a:pt x="480250" y="537210"/>
                  </a:lnTo>
                  <a:lnTo>
                    <a:pt x="483158" y="539750"/>
                  </a:lnTo>
                  <a:lnTo>
                    <a:pt x="487794" y="544830"/>
                  </a:lnTo>
                  <a:lnTo>
                    <a:pt x="490283" y="551180"/>
                  </a:lnTo>
                  <a:lnTo>
                    <a:pt x="490982" y="563880"/>
                  </a:lnTo>
                  <a:lnTo>
                    <a:pt x="488619" y="570230"/>
                  </a:lnTo>
                  <a:lnTo>
                    <a:pt x="478815" y="585470"/>
                  </a:lnTo>
                  <a:lnTo>
                    <a:pt x="473532" y="590550"/>
                  </a:lnTo>
                  <a:lnTo>
                    <a:pt x="463359" y="594360"/>
                  </a:lnTo>
                  <a:lnTo>
                    <a:pt x="458444" y="593090"/>
                  </a:lnTo>
                  <a:lnTo>
                    <a:pt x="452945" y="590550"/>
                  </a:lnTo>
                  <a:lnTo>
                    <a:pt x="439839" y="605790"/>
                  </a:lnTo>
                  <a:lnTo>
                    <a:pt x="447713" y="609600"/>
                  </a:lnTo>
                  <a:lnTo>
                    <a:pt x="455498" y="612140"/>
                  </a:lnTo>
                  <a:lnTo>
                    <a:pt x="463194" y="612140"/>
                  </a:lnTo>
                  <a:lnTo>
                    <a:pt x="497522" y="588010"/>
                  </a:lnTo>
                  <a:lnTo>
                    <a:pt x="508355" y="558800"/>
                  </a:lnTo>
                  <a:lnTo>
                    <a:pt x="508419" y="552450"/>
                  </a:lnTo>
                  <a:close/>
                </a:path>
                <a:path w="789304" h="1051560">
                  <a:moveTo>
                    <a:pt x="513613" y="474980"/>
                  </a:moveTo>
                  <a:lnTo>
                    <a:pt x="454545" y="435610"/>
                  </a:lnTo>
                  <a:lnTo>
                    <a:pt x="438429" y="408940"/>
                  </a:lnTo>
                  <a:lnTo>
                    <a:pt x="439470" y="405130"/>
                  </a:lnTo>
                  <a:lnTo>
                    <a:pt x="444550" y="396240"/>
                  </a:lnTo>
                  <a:lnTo>
                    <a:pt x="448462" y="393700"/>
                  </a:lnTo>
                  <a:lnTo>
                    <a:pt x="453567" y="391160"/>
                  </a:lnTo>
                  <a:lnTo>
                    <a:pt x="441744" y="374650"/>
                  </a:lnTo>
                  <a:lnTo>
                    <a:pt x="434301" y="378460"/>
                  </a:lnTo>
                  <a:lnTo>
                    <a:pt x="428739" y="383540"/>
                  </a:lnTo>
                  <a:lnTo>
                    <a:pt x="422478" y="392430"/>
                  </a:lnTo>
                  <a:lnTo>
                    <a:pt x="421246" y="397510"/>
                  </a:lnTo>
                  <a:lnTo>
                    <a:pt x="421462" y="406400"/>
                  </a:lnTo>
                  <a:lnTo>
                    <a:pt x="423773" y="412750"/>
                  </a:lnTo>
                  <a:lnTo>
                    <a:pt x="428294" y="421640"/>
                  </a:lnTo>
                  <a:lnTo>
                    <a:pt x="413245" y="411480"/>
                  </a:lnTo>
                  <a:lnTo>
                    <a:pt x="403364" y="426720"/>
                  </a:lnTo>
                  <a:lnTo>
                    <a:pt x="502640" y="491490"/>
                  </a:lnTo>
                  <a:lnTo>
                    <a:pt x="513613" y="474980"/>
                  </a:lnTo>
                  <a:close/>
                </a:path>
                <a:path w="789304" h="1051560">
                  <a:moveTo>
                    <a:pt x="582536" y="353060"/>
                  </a:moveTo>
                  <a:lnTo>
                    <a:pt x="564464" y="318579"/>
                  </a:lnTo>
                  <a:lnTo>
                    <a:pt x="564464" y="359410"/>
                  </a:lnTo>
                  <a:lnTo>
                    <a:pt x="564210" y="367030"/>
                  </a:lnTo>
                  <a:lnTo>
                    <a:pt x="535952" y="394970"/>
                  </a:lnTo>
                  <a:lnTo>
                    <a:pt x="528243" y="394970"/>
                  </a:lnTo>
                  <a:lnTo>
                    <a:pt x="520001" y="392430"/>
                  </a:lnTo>
                  <a:lnTo>
                    <a:pt x="511251" y="389890"/>
                  </a:lnTo>
                  <a:lnTo>
                    <a:pt x="481838" y="364490"/>
                  </a:lnTo>
                  <a:lnTo>
                    <a:pt x="477647" y="350520"/>
                  </a:lnTo>
                  <a:lnTo>
                    <a:pt x="477939" y="342900"/>
                  </a:lnTo>
                  <a:lnTo>
                    <a:pt x="506171" y="314960"/>
                  </a:lnTo>
                  <a:lnTo>
                    <a:pt x="513867" y="314960"/>
                  </a:lnTo>
                  <a:lnTo>
                    <a:pt x="521982" y="317500"/>
                  </a:lnTo>
                  <a:lnTo>
                    <a:pt x="530542" y="320040"/>
                  </a:lnTo>
                  <a:lnTo>
                    <a:pt x="560158" y="345440"/>
                  </a:lnTo>
                  <a:lnTo>
                    <a:pt x="564464" y="359410"/>
                  </a:lnTo>
                  <a:lnTo>
                    <a:pt x="564464" y="318579"/>
                  </a:lnTo>
                  <a:lnTo>
                    <a:pt x="526770" y="297180"/>
                  </a:lnTo>
                  <a:lnTo>
                    <a:pt x="515493" y="295910"/>
                  </a:lnTo>
                  <a:lnTo>
                    <a:pt x="504431" y="295910"/>
                  </a:lnTo>
                  <a:lnTo>
                    <a:pt x="469176" y="321310"/>
                  </a:lnTo>
                  <a:lnTo>
                    <a:pt x="459422" y="349250"/>
                  </a:lnTo>
                  <a:lnTo>
                    <a:pt x="459841" y="359410"/>
                  </a:lnTo>
                  <a:lnTo>
                    <a:pt x="490677" y="401320"/>
                  </a:lnTo>
                  <a:lnTo>
                    <a:pt x="526491" y="414020"/>
                  </a:lnTo>
                  <a:lnTo>
                    <a:pt x="537578" y="414020"/>
                  </a:lnTo>
                  <a:lnTo>
                    <a:pt x="547954" y="410210"/>
                  </a:lnTo>
                  <a:lnTo>
                    <a:pt x="557301" y="405130"/>
                  </a:lnTo>
                  <a:lnTo>
                    <a:pt x="565632" y="398780"/>
                  </a:lnTo>
                  <a:lnTo>
                    <a:pt x="568363" y="394970"/>
                  </a:lnTo>
                  <a:lnTo>
                    <a:pt x="572935" y="388620"/>
                  </a:lnTo>
                  <a:lnTo>
                    <a:pt x="576719" y="382270"/>
                  </a:lnTo>
                  <a:lnTo>
                    <a:pt x="579577" y="375920"/>
                  </a:lnTo>
                  <a:lnTo>
                    <a:pt x="581507" y="368300"/>
                  </a:lnTo>
                  <a:lnTo>
                    <a:pt x="582510" y="360680"/>
                  </a:lnTo>
                  <a:lnTo>
                    <a:pt x="582536" y="353060"/>
                  </a:lnTo>
                  <a:close/>
                </a:path>
                <a:path w="789304" h="1051560">
                  <a:moveTo>
                    <a:pt x="674293" y="228600"/>
                  </a:moveTo>
                  <a:lnTo>
                    <a:pt x="669023" y="222250"/>
                  </a:lnTo>
                  <a:lnTo>
                    <a:pt x="595274" y="133350"/>
                  </a:lnTo>
                  <a:lnTo>
                    <a:pt x="584606" y="148590"/>
                  </a:lnTo>
                  <a:lnTo>
                    <a:pt x="630897" y="203200"/>
                  </a:lnTo>
                  <a:lnTo>
                    <a:pt x="646341" y="222250"/>
                  </a:lnTo>
                  <a:lnTo>
                    <a:pt x="627837" y="215900"/>
                  </a:lnTo>
                  <a:lnTo>
                    <a:pt x="556844" y="191770"/>
                  </a:lnTo>
                  <a:lnTo>
                    <a:pt x="545553" y="209550"/>
                  </a:lnTo>
                  <a:lnTo>
                    <a:pt x="593394" y="262890"/>
                  </a:lnTo>
                  <a:lnTo>
                    <a:pt x="609269" y="280289"/>
                  </a:lnTo>
                  <a:lnTo>
                    <a:pt x="585355" y="273050"/>
                  </a:lnTo>
                  <a:lnTo>
                    <a:pt x="517740" y="251460"/>
                  </a:lnTo>
                  <a:lnTo>
                    <a:pt x="506399" y="269240"/>
                  </a:lnTo>
                  <a:lnTo>
                    <a:pt x="625487" y="303530"/>
                  </a:lnTo>
                  <a:lnTo>
                    <a:pt x="636955" y="285750"/>
                  </a:lnTo>
                  <a:lnTo>
                    <a:pt x="632358" y="280670"/>
                  </a:lnTo>
                  <a:lnTo>
                    <a:pt x="573709" y="215900"/>
                  </a:lnTo>
                  <a:lnTo>
                    <a:pt x="593128" y="223520"/>
                  </a:lnTo>
                  <a:lnTo>
                    <a:pt x="662889" y="246380"/>
                  </a:lnTo>
                  <a:lnTo>
                    <a:pt x="674293" y="228600"/>
                  </a:lnTo>
                  <a:close/>
                </a:path>
                <a:path w="789304" h="1051560">
                  <a:moveTo>
                    <a:pt x="726363" y="148590"/>
                  </a:moveTo>
                  <a:lnTo>
                    <a:pt x="709917" y="140970"/>
                  </a:lnTo>
                  <a:lnTo>
                    <a:pt x="708355" y="144780"/>
                  </a:lnTo>
                  <a:lnTo>
                    <a:pt x="706970" y="147320"/>
                  </a:lnTo>
                  <a:lnTo>
                    <a:pt x="704126" y="151130"/>
                  </a:lnTo>
                  <a:lnTo>
                    <a:pt x="702475" y="153670"/>
                  </a:lnTo>
                  <a:lnTo>
                    <a:pt x="699096" y="154940"/>
                  </a:lnTo>
                  <a:lnTo>
                    <a:pt x="693864" y="154940"/>
                  </a:lnTo>
                  <a:lnTo>
                    <a:pt x="690587" y="152400"/>
                  </a:lnTo>
                  <a:lnTo>
                    <a:pt x="653275" y="128270"/>
                  </a:lnTo>
                  <a:lnTo>
                    <a:pt x="627735" y="111760"/>
                  </a:lnTo>
                  <a:lnTo>
                    <a:pt x="633691" y="102870"/>
                  </a:lnTo>
                  <a:lnTo>
                    <a:pt x="638784" y="95250"/>
                  </a:lnTo>
                  <a:lnTo>
                    <a:pt x="625690" y="86360"/>
                  </a:lnTo>
                  <a:lnTo>
                    <a:pt x="614654" y="102870"/>
                  </a:lnTo>
                  <a:lnTo>
                    <a:pt x="579970" y="80010"/>
                  </a:lnTo>
                  <a:lnTo>
                    <a:pt x="579145" y="104140"/>
                  </a:lnTo>
                  <a:lnTo>
                    <a:pt x="603732" y="119380"/>
                  </a:lnTo>
                  <a:lnTo>
                    <a:pt x="595680" y="132080"/>
                  </a:lnTo>
                  <a:lnTo>
                    <a:pt x="608761" y="140970"/>
                  </a:lnTo>
                  <a:lnTo>
                    <a:pt x="616826" y="128270"/>
                  </a:lnTo>
                  <a:lnTo>
                    <a:pt x="684034" y="172720"/>
                  </a:lnTo>
                  <a:lnTo>
                    <a:pt x="691095" y="175260"/>
                  </a:lnTo>
                  <a:lnTo>
                    <a:pt x="699185" y="177800"/>
                  </a:lnTo>
                  <a:lnTo>
                    <a:pt x="703262" y="176530"/>
                  </a:lnTo>
                  <a:lnTo>
                    <a:pt x="724268" y="153670"/>
                  </a:lnTo>
                  <a:lnTo>
                    <a:pt x="726363" y="148590"/>
                  </a:lnTo>
                  <a:close/>
                </a:path>
                <a:path w="789304" h="1051560">
                  <a:moveTo>
                    <a:pt x="788746" y="53340"/>
                  </a:moveTo>
                  <a:lnTo>
                    <a:pt x="739597" y="21590"/>
                  </a:lnTo>
                  <a:lnTo>
                    <a:pt x="725830" y="12700"/>
                  </a:lnTo>
                  <a:lnTo>
                    <a:pt x="718832" y="7620"/>
                  </a:lnTo>
                  <a:lnTo>
                    <a:pt x="712406" y="5080"/>
                  </a:lnTo>
                  <a:lnTo>
                    <a:pt x="706564" y="2540"/>
                  </a:lnTo>
                  <a:lnTo>
                    <a:pt x="701294" y="1270"/>
                  </a:lnTo>
                  <a:lnTo>
                    <a:pt x="694664" y="0"/>
                  </a:lnTo>
                  <a:lnTo>
                    <a:pt x="688124" y="1270"/>
                  </a:lnTo>
                  <a:lnTo>
                    <a:pt x="675259" y="8890"/>
                  </a:lnTo>
                  <a:lnTo>
                    <a:pt x="657212" y="49530"/>
                  </a:lnTo>
                  <a:lnTo>
                    <a:pt x="659091" y="59690"/>
                  </a:lnTo>
                  <a:lnTo>
                    <a:pt x="609917" y="27940"/>
                  </a:lnTo>
                  <a:lnTo>
                    <a:pt x="598944" y="44450"/>
                  </a:lnTo>
                  <a:lnTo>
                    <a:pt x="735977" y="134620"/>
                  </a:lnTo>
                  <a:lnTo>
                    <a:pt x="746950" y="116840"/>
                  </a:lnTo>
                  <a:lnTo>
                    <a:pt x="684860" y="76200"/>
                  </a:lnTo>
                  <a:lnTo>
                    <a:pt x="679361" y="72390"/>
                  </a:lnTo>
                  <a:lnTo>
                    <a:pt x="672947" y="62230"/>
                  </a:lnTo>
                  <a:lnTo>
                    <a:pt x="672223" y="59690"/>
                  </a:lnTo>
                  <a:lnTo>
                    <a:pt x="671487" y="57150"/>
                  </a:lnTo>
                  <a:lnTo>
                    <a:pt x="699122" y="21590"/>
                  </a:lnTo>
                  <a:lnTo>
                    <a:pt x="706437" y="24130"/>
                  </a:lnTo>
                  <a:lnTo>
                    <a:pt x="777760" y="69850"/>
                  </a:lnTo>
                  <a:lnTo>
                    <a:pt x="788746" y="533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88714" y="4287774"/>
              <a:ext cx="589915" cy="1641475"/>
            </a:xfrm>
            <a:custGeom>
              <a:avLst/>
              <a:gdLst/>
              <a:ahLst/>
              <a:cxnLst/>
              <a:rect l="l" t="t" r="r" b="b"/>
              <a:pathLst>
                <a:path w="589914" h="1641475">
                  <a:moveTo>
                    <a:pt x="294894" y="0"/>
                  </a:moveTo>
                  <a:lnTo>
                    <a:pt x="0" y="294894"/>
                  </a:lnTo>
                  <a:lnTo>
                    <a:pt x="147447" y="294894"/>
                  </a:lnTo>
                  <a:lnTo>
                    <a:pt x="147447" y="1641348"/>
                  </a:lnTo>
                  <a:lnTo>
                    <a:pt x="442341" y="1641348"/>
                  </a:lnTo>
                  <a:lnTo>
                    <a:pt x="442341" y="294894"/>
                  </a:lnTo>
                  <a:lnTo>
                    <a:pt x="589788" y="294894"/>
                  </a:lnTo>
                  <a:lnTo>
                    <a:pt x="294894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188714" y="4287774"/>
              <a:ext cx="589915" cy="1641475"/>
            </a:xfrm>
            <a:custGeom>
              <a:avLst/>
              <a:gdLst/>
              <a:ahLst/>
              <a:cxnLst/>
              <a:rect l="l" t="t" r="r" b="b"/>
              <a:pathLst>
                <a:path w="589914" h="1641475">
                  <a:moveTo>
                    <a:pt x="147447" y="1641348"/>
                  </a:moveTo>
                  <a:lnTo>
                    <a:pt x="147447" y="294894"/>
                  </a:lnTo>
                  <a:lnTo>
                    <a:pt x="0" y="294894"/>
                  </a:lnTo>
                  <a:lnTo>
                    <a:pt x="294894" y="0"/>
                  </a:lnTo>
                  <a:lnTo>
                    <a:pt x="589788" y="294894"/>
                  </a:lnTo>
                  <a:lnTo>
                    <a:pt x="442341" y="294894"/>
                  </a:lnTo>
                  <a:lnTo>
                    <a:pt x="442341" y="1641348"/>
                  </a:lnTo>
                  <a:lnTo>
                    <a:pt x="147447" y="164134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337691" y="4652389"/>
            <a:ext cx="281305" cy="11785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Root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decay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02692" y="5919214"/>
            <a:ext cx="904240" cy="314325"/>
            <a:chOff x="202692" y="5919214"/>
            <a:chExt cx="904240" cy="314325"/>
          </a:xfrm>
        </p:grpSpPr>
        <p:sp>
          <p:nvSpPr>
            <p:cNvPr id="23" name="object 23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147065" y="0"/>
                  </a:moveTo>
                  <a:lnTo>
                    <a:pt x="0" y="147066"/>
                  </a:lnTo>
                  <a:lnTo>
                    <a:pt x="147065" y="294132"/>
                  </a:lnTo>
                  <a:lnTo>
                    <a:pt x="147065" y="220599"/>
                  </a:lnTo>
                  <a:lnTo>
                    <a:pt x="883919" y="220599"/>
                  </a:lnTo>
                  <a:lnTo>
                    <a:pt x="883919" y="73533"/>
                  </a:lnTo>
                  <a:lnTo>
                    <a:pt x="147065" y="73533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12598" y="5929120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39">
                  <a:moveTo>
                    <a:pt x="883919" y="220599"/>
                  </a:moveTo>
                  <a:lnTo>
                    <a:pt x="147065" y="220599"/>
                  </a:lnTo>
                  <a:lnTo>
                    <a:pt x="147065" y="294132"/>
                  </a:lnTo>
                  <a:lnTo>
                    <a:pt x="0" y="147066"/>
                  </a:lnTo>
                  <a:lnTo>
                    <a:pt x="147065" y="0"/>
                  </a:lnTo>
                  <a:lnTo>
                    <a:pt x="147065" y="73533"/>
                  </a:lnTo>
                  <a:lnTo>
                    <a:pt x="883919" y="73533"/>
                  </a:lnTo>
                  <a:lnTo>
                    <a:pt x="883919" y="220599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202692" y="6425182"/>
            <a:ext cx="904240" cy="314325"/>
            <a:chOff x="202692" y="6425182"/>
            <a:chExt cx="904240" cy="314325"/>
          </a:xfrm>
        </p:grpSpPr>
        <p:sp>
          <p:nvSpPr>
            <p:cNvPr id="26" name="object 26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147065" y="0"/>
                  </a:moveTo>
                  <a:lnTo>
                    <a:pt x="0" y="147065"/>
                  </a:lnTo>
                  <a:lnTo>
                    <a:pt x="147065" y="294131"/>
                  </a:lnTo>
                  <a:lnTo>
                    <a:pt x="147065" y="220598"/>
                  </a:lnTo>
                  <a:lnTo>
                    <a:pt x="883919" y="220598"/>
                  </a:lnTo>
                  <a:lnTo>
                    <a:pt x="883919" y="73532"/>
                  </a:lnTo>
                  <a:lnTo>
                    <a:pt x="147065" y="73532"/>
                  </a:lnTo>
                  <a:lnTo>
                    <a:pt x="1470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2598" y="6435088"/>
              <a:ext cx="883919" cy="294640"/>
            </a:xfrm>
            <a:custGeom>
              <a:avLst/>
              <a:gdLst/>
              <a:ahLst/>
              <a:cxnLst/>
              <a:rect l="l" t="t" r="r" b="b"/>
              <a:pathLst>
                <a:path w="883919" h="294640">
                  <a:moveTo>
                    <a:pt x="883919" y="220598"/>
                  </a:moveTo>
                  <a:lnTo>
                    <a:pt x="147065" y="220598"/>
                  </a:lnTo>
                  <a:lnTo>
                    <a:pt x="147065" y="294131"/>
                  </a:lnTo>
                  <a:lnTo>
                    <a:pt x="0" y="147065"/>
                  </a:lnTo>
                  <a:lnTo>
                    <a:pt x="147065" y="0"/>
                  </a:lnTo>
                  <a:lnTo>
                    <a:pt x="147065" y="73532"/>
                  </a:lnTo>
                  <a:lnTo>
                    <a:pt x="883919" y="73532"/>
                  </a:lnTo>
                  <a:lnTo>
                    <a:pt x="883919" y="220598"/>
                  </a:lnTo>
                  <a:close/>
                </a:path>
              </a:pathLst>
            </a:custGeom>
            <a:ln w="1981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930712" y="1715797"/>
            <a:ext cx="4495800" cy="2063750"/>
            <a:chOff x="1930712" y="1715797"/>
            <a:chExt cx="4495800" cy="2063750"/>
          </a:xfrm>
        </p:grpSpPr>
        <p:sp>
          <p:nvSpPr>
            <p:cNvPr id="29" name="object 29"/>
            <p:cNvSpPr/>
            <p:nvPr/>
          </p:nvSpPr>
          <p:spPr>
            <a:xfrm>
              <a:off x="1940238" y="1739082"/>
              <a:ext cx="1538605" cy="1949450"/>
            </a:xfrm>
            <a:custGeom>
              <a:avLst/>
              <a:gdLst/>
              <a:ahLst/>
              <a:cxnLst/>
              <a:rect l="l" t="t" r="r" b="b"/>
              <a:pathLst>
                <a:path w="1538604" h="1949450">
                  <a:moveTo>
                    <a:pt x="1299857" y="0"/>
                  </a:moveTo>
                  <a:lnTo>
                    <a:pt x="119214" y="1623745"/>
                  </a:lnTo>
                  <a:lnTo>
                    <a:pt x="0" y="1537068"/>
                  </a:lnTo>
                  <a:lnTo>
                    <a:pt x="65062" y="1948827"/>
                  </a:lnTo>
                  <a:lnTo>
                    <a:pt x="476834" y="1883778"/>
                  </a:lnTo>
                  <a:lnTo>
                    <a:pt x="357619" y="1797088"/>
                  </a:lnTo>
                  <a:lnTo>
                    <a:pt x="1538274" y="173354"/>
                  </a:lnTo>
                  <a:lnTo>
                    <a:pt x="1299857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40237" y="1739082"/>
              <a:ext cx="1538605" cy="1949450"/>
            </a:xfrm>
            <a:custGeom>
              <a:avLst/>
              <a:gdLst/>
              <a:ahLst/>
              <a:cxnLst/>
              <a:rect l="l" t="t" r="r" b="b"/>
              <a:pathLst>
                <a:path w="1538604" h="1949450">
                  <a:moveTo>
                    <a:pt x="1538274" y="173354"/>
                  </a:moveTo>
                  <a:lnTo>
                    <a:pt x="357619" y="1797088"/>
                  </a:lnTo>
                  <a:lnTo>
                    <a:pt x="476834" y="1883765"/>
                  </a:lnTo>
                  <a:lnTo>
                    <a:pt x="65062" y="1948827"/>
                  </a:lnTo>
                  <a:lnTo>
                    <a:pt x="0" y="1537068"/>
                  </a:lnTo>
                  <a:lnTo>
                    <a:pt x="119214" y="1623745"/>
                  </a:lnTo>
                  <a:lnTo>
                    <a:pt x="1299857" y="0"/>
                  </a:lnTo>
                  <a:lnTo>
                    <a:pt x="1538274" y="17335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61171" y="1715797"/>
              <a:ext cx="4064723" cy="206372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77687" y="2260503"/>
            <a:ext cx="281305" cy="9505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spc="-10" dirty="0">
                <a:latin typeface="Arial"/>
                <a:cs typeface="Arial"/>
              </a:rPr>
              <a:t>Ingestion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66778" y="5692796"/>
            <a:ext cx="7086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creation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28044" y="5960095"/>
            <a:ext cx="137668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b="1" dirty="0">
                <a:solidFill>
                  <a:srgbClr val="79863C"/>
                </a:solidFill>
                <a:latin typeface="Arial"/>
                <a:cs typeface="Arial"/>
              </a:rPr>
              <a:t>Root</a:t>
            </a:r>
            <a:r>
              <a:rPr sz="1800" b="1" spc="-30" dirty="0">
                <a:solidFill>
                  <a:srgbClr val="79863C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79863C"/>
                </a:solidFill>
                <a:latin typeface="Arial"/>
                <a:cs typeface="Arial"/>
              </a:rPr>
              <a:t>growth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5254" y="6211909"/>
            <a:ext cx="964565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spc="-10" dirty="0">
                <a:latin typeface="Arial"/>
                <a:cs typeface="Arial"/>
              </a:rPr>
              <a:t>destruction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6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0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107" y="733576"/>
            <a:ext cx="2654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Journal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488" y="1842516"/>
            <a:ext cx="3983735" cy="24795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375659" y="4351285"/>
            <a:ext cx="41427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https://</a:t>
            </a:r>
            <a:r>
              <a:rPr sz="1000" spc="-10" dirty="0">
                <a:latin typeface="Arial"/>
                <a:cs typeface="Arial"/>
                <a:hlinkClick r:id="rId4"/>
              </a:rPr>
              <a:t>www.agroscope.admin.ch/agroscope/en/home/topics/environment-</a:t>
            </a:r>
            <a:r>
              <a:rPr sz="1000" spc="-10" dirty="0">
                <a:latin typeface="Arial"/>
                <a:cs typeface="Arial"/>
              </a:rPr>
              <a:t> resources/monitoring-analytics/long-term-trials/sso.html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26179" y="783336"/>
            <a:ext cx="474345" cy="535305"/>
            <a:chOff x="3726179" y="783336"/>
            <a:chExt cx="474345" cy="535305"/>
          </a:xfrm>
        </p:grpSpPr>
        <p:sp>
          <p:nvSpPr>
            <p:cNvPr id="10" name="object 10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346329" y="0"/>
                  </a:moveTo>
                  <a:lnTo>
                    <a:pt x="115443" y="0"/>
                  </a:lnTo>
                  <a:lnTo>
                    <a:pt x="115443" y="291846"/>
                  </a:lnTo>
                  <a:lnTo>
                    <a:pt x="0" y="291846"/>
                  </a:lnTo>
                  <a:lnTo>
                    <a:pt x="230886" y="522732"/>
                  </a:lnTo>
                  <a:lnTo>
                    <a:pt x="461772" y="291846"/>
                  </a:lnTo>
                  <a:lnTo>
                    <a:pt x="346329" y="291846"/>
                  </a:lnTo>
                  <a:lnTo>
                    <a:pt x="346329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0" y="291846"/>
                  </a:moveTo>
                  <a:lnTo>
                    <a:pt x="115443" y="291846"/>
                  </a:lnTo>
                  <a:lnTo>
                    <a:pt x="115443" y="0"/>
                  </a:lnTo>
                  <a:lnTo>
                    <a:pt x="346329" y="0"/>
                  </a:lnTo>
                  <a:lnTo>
                    <a:pt x="346329" y="291846"/>
                  </a:lnTo>
                  <a:lnTo>
                    <a:pt x="461772" y="291846"/>
                  </a:lnTo>
                  <a:lnTo>
                    <a:pt x="230886" y="522732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1547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42938" y="1373904"/>
            <a:ext cx="6009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compaction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488" y="1842516"/>
            <a:ext cx="3983735" cy="24795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75659" y="4351285"/>
            <a:ext cx="41427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https://</a:t>
            </a:r>
            <a:r>
              <a:rPr sz="1000" spc="-10" dirty="0">
                <a:latin typeface="Arial"/>
                <a:cs typeface="Arial"/>
                <a:hlinkClick r:id="rId4"/>
              </a:rPr>
              <a:t>www.agroscope.admin.ch/agroscope/en/home/topics/environment-</a:t>
            </a:r>
            <a:r>
              <a:rPr sz="1000" spc="-10" dirty="0">
                <a:latin typeface="Arial"/>
                <a:cs typeface="Arial"/>
              </a:rPr>
              <a:t> resources/monitoring-analytics/long-term-trials/sso.html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26179" y="783336"/>
            <a:ext cx="474345" cy="535305"/>
            <a:chOff x="3726179" y="783336"/>
            <a:chExt cx="474345" cy="535305"/>
          </a:xfrm>
        </p:grpSpPr>
        <p:sp>
          <p:nvSpPr>
            <p:cNvPr id="8" name="object 8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346329" y="0"/>
                  </a:moveTo>
                  <a:lnTo>
                    <a:pt x="115443" y="0"/>
                  </a:lnTo>
                  <a:lnTo>
                    <a:pt x="115443" y="291846"/>
                  </a:lnTo>
                  <a:lnTo>
                    <a:pt x="0" y="291846"/>
                  </a:lnTo>
                  <a:lnTo>
                    <a:pt x="230886" y="522732"/>
                  </a:lnTo>
                  <a:lnTo>
                    <a:pt x="461772" y="291846"/>
                  </a:lnTo>
                  <a:lnTo>
                    <a:pt x="346329" y="291846"/>
                  </a:lnTo>
                  <a:lnTo>
                    <a:pt x="346329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0" y="291846"/>
                  </a:moveTo>
                  <a:lnTo>
                    <a:pt x="115443" y="291846"/>
                  </a:lnTo>
                  <a:lnTo>
                    <a:pt x="115443" y="0"/>
                  </a:lnTo>
                  <a:lnTo>
                    <a:pt x="346329" y="0"/>
                  </a:lnTo>
                  <a:lnTo>
                    <a:pt x="346329" y="291846"/>
                  </a:lnTo>
                  <a:lnTo>
                    <a:pt x="461772" y="291846"/>
                  </a:lnTo>
                  <a:lnTo>
                    <a:pt x="230886" y="522732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1547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42938" y="1373904"/>
            <a:ext cx="6009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compaction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8700" y="4985003"/>
            <a:ext cx="996950" cy="422275"/>
          </a:xfrm>
          <a:prstGeom prst="rect">
            <a:avLst/>
          </a:prstGeom>
          <a:ln w="9144">
            <a:solidFill>
              <a:srgbClr val="154734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Bare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1616" y="4985003"/>
            <a:ext cx="1828800" cy="422275"/>
          </a:xfrm>
          <a:prstGeom prst="rect">
            <a:avLst/>
          </a:prstGeom>
          <a:ln w="9144">
            <a:solidFill>
              <a:srgbClr val="B8C47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Permanent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grass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700" y="4985003"/>
            <a:ext cx="1057910" cy="422275"/>
          </a:xfrm>
          <a:prstGeom prst="rect">
            <a:avLst/>
          </a:prstGeom>
          <a:ln w="9144">
            <a:solidFill>
              <a:srgbClr val="00B0F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tillage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8067" y="4985003"/>
            <a:ext cx="2127885" cy="422275"/>
          </a:xfrm>
          <a:prstGeom prst="rect">
            <a:avLst/>
          </a:prstGeom>
          <a:ln w="9144">
            <a:solidFill>
              <a:srgbClr val="C9559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Conventional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tillage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05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5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0107" y="733576"/>
            <a:ext cx="26555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6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Journal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488" y="1842516"/>
            <a:ext cx="3983735" cy="24795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75659" y="4351285"/>
            <a:ext cx="41427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https://</a:t>
            </a:r>
            <a:r>
              <a:rPr sz="1000" spc="-10" dirty="0">
                <a:latin typeface="Arial"/>
                <a:cs typeface="Arial"/>
                <a:hlinkClick r:id="rId4"/>
              </a:rPr>
              <a:t>www.agroscope.admin.ch/agroscope/en/home/topics/environment-</a:t>
            </a:r>
            <a:r>
              <a:rPr sz="1000" spc="-10" dirty="0">
                <a:latin typeface="Arial"/>
                <a:cs typeface="Arial"/>
              </a:rPr>
              <a:t> resources/monitoring-analytics/long-term-trials/sso.html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26179" y="783336"/>
            <a:ext cx="474345" cy="535305"/>
            <a:chOff x="3726179" y="783336"/>
            <a:chExt cx="474345" cy="535305"/>
          </a:xfrm>
        </p:grpSpPr>
        <p:sp>
          <p:nvSpPr>
            <p:cNvPr id="8" name="object 8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346329" y="0"/>
                  </a:moveTo>
                  <a:lnTo>
                    <a:pt x="115443" y="0"/>
                  </a:lnTo>
                  <a:lnTo>
                    <a:pt x="115443" y="291846"/>
                  </a:lnTo>
                  <a:lnTo>
                    <a:pt x="0" y="291846"/>
                  </a:lnTo>
                  <a:lnTo>
                    <a:pt x="230886" y="522732"/>
                  </a:lnTo>
                  <a:lnTo>
                    <a:pt x="461772" y="291846"/>
                  </a:lnTo>
                  <a:lnTo>
                    <a:pt x="346329" y="291846"/>
                  </a:lnTo>
                  <a:lnTo>
                    <a:pt x="346329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0" y="291846"/>
                  </a:moveTo>
                  <a:lnTo>
                    <a:pt x="115443" y="291846"/>
                  </a:lnTo>
                  <a:lnTo>
                    <a:pt x="115443" y="0"/>
                  </a:lnTo>
                  <a:lnTo>
                    <a:pt x="346329" y="0"/>
                  </a:lnTo>
                  <a:lnTo>
                    <a:pt x="346329" y="291846"/>
                  </a:lnTo>
                  <a:lnTo>
                    <a:pt x="461772" y="291846"/>
                  </a:lnTo>
                  <a:lnTo>
                    <a:pt x="230886" y="522732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1547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42938" y="1373904"/>
            <a:ext cx="6009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compaction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8700" y="4985003"/>
            <a:ext cx="996950" cy="422275"/>
          </a:xfrm>
          <a:prstGeom prst="rect">
            <a:avLst/>
          </a:prstGeom>
          <a:ln w="9144">
            <a:solidFill>
              <a:srgbClr val="154734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Bare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1616" y="4985003"/>
            <a:ext cx="1828800" cy="422275"/>
          </a:xfrm>
          <a:prstGeom prst="rect">
            <a:avLst/>
          </a:prstGeom>
          <a:ln w="9144">
            <a:solidFill>
              <a:srgbClr val="B8C47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Permanent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grass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700" y="4985003"/>
            <a:ext cx="1057910" cy="422275"/>
          </a:xfrm>
          <a:prstGeom prst="rect">
            <a:avLst/>
          </a:prstGeom>
          <a:ln w="9144">
            <a:solidFill>
              <a:srgbClr val="00B0F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tillage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8067" y="4985003"/>
            <a:ext cx="2127885" cy="422275"/>
          </a:xfrm>
          <a:prstGeom prst="rect">
            <a:avLst/>
          </a:prstGeom>
          <a:ln w="9144">
            <a:solidFill>
              <a:srgbClr val="C9559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Conventional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tillage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4389" y="4722114"/>
            <a:ext cx="1359535" cy="1001394"/>
          </a:xfrm>
          <a:custGeom>
            <a:avLst/>
            <a:gdLst/>
            <a:ahLst/>
            <a:cxnLst/>
            <a:rect l="l" t="t" r="r" b="b"/>
            <a:pathLst>
              <a:path w="1359535" h="1001395">
                <a:moveTo>
                  <a:pt x="0" y="500634"/>
                </a:moveTo>
                <a:lnTo>
                  <a:pt x="2253" y="459574"/>
                </a:lnTo>
                <a:lnTo>
                  <a:pt x="8896" y="419428"/>
                </a:lnTo>
                <a:lnTo>
                  <a:pt x="19754" y="380326"/>
                </a:lnTo>
                <a:lnTo>
                  <a:pt x="34652" y="342395"/>
                </a:lnTo>
                <a:lnTo>
                  <a:pt x="53415" y="305765"/>
                </a:lnTo>
                <a:lnTo>
                  <a:pt x="75867" y="270564"/>
                </a:lnTo>
                <a:lnTo>
                  <a:pt x="101836" y="236921"/>
                </a:lnTo>
                <a:lnTo>
                  <a:pt x="131144" y="204966"/>
                </a:lnTo>
                <a:lnTo>
                  <a:pt x="163618" y="174827"/>
                </a:lnTo>
                <a:lnTo>
                  <a:pt x="199082" y="146632"/>
                </a:lnTo>
                <a:lnTo>
                  <a:pt x="237361" y="120511"/>
                </a:lnTo>
                <a:lnTo>
                  <a:pt x="278281" y="96593"/>
                </a:lnTo>
                <a:lnTo>
                  <a:pt x="321666" y="75006"/>
                </a:lnTo>
                <a:lnTo>
                  <a:pt x="367342" y="55880"/>
                </a:lnTo>
                <a:lnTo>
                  <a:pt x="415134" y="39342"/>
                </a:lnTo>
                <a:lnTo>
                  <a:pt x="464866" y="25522"/>
                </a:lnTo>
                <a:lnTo>
                  <a:pt x="516364" y="14549"/>
                </a:lnTo>
                <a:lnTo>
                  <a:pt x="569453" y="6552"/>
                </a:lnTo>
                <a:lnTo>
                  <a:pt x="623958" y="1659"/>
                </a:lnTo>
                <a:lnTo>
                  <a:pt x="679704" y="0"/>
                </a:lnTo>
                <a:lnTo>
                  <a:pt x="735449" y="1659"/>
                </a:lnTo>
                <a:lnTo>
                  <a:pt x="789954" y="6552"/>
                </a:lnTo>
                <a:lnTo>
                  <a:pt x="843043" y="14549"/>
                </a:lnTo>
                <a:lnTo>
                  <a:pt x="894541" y="25522"/>
                </a:lnTo>
                <a:lnTo>
                  <a:pt x="944273" y="39342"/>
                </a:lnTo>
                <a:lnTo>
                  <a:pt x="992065" y="55880"/>
                </a:lnTo>
                <a:lnTo>
                  <a:pt x="1037741" y="75006"/>
                </a:lnTo>
                <a:lnTo>
                  <a:pt x="1081126" y="96593"/>
                </a:lnTo>
                <a:lnTo>
                  <a:pt x="1122046" y="120511"/>
                </a:lnTo>
                <a:lnTo>
                  <a:pt x="1160325" y="146632"/>
                </a:lnTo>
                <a:lnTo>
                  <a:pt x="1195789" y="174827"/>
                </a:lnTo>
                <a:lnTo>
                  <a:pt x="1228263" y="204966"/>
                </a:lnTo>
                <a:lnTo>
                  <a:pt x="1257571" y="236921"/>
                </a:lnTo>
                <a:lnTo>
                  <a:pt x="1283540" y="270564"/>
                </a:lnTo>
                <a:lnTo>
                  <a:pt x="1305992" y="305765"/>
                </a:lnTo>
                <a:lnTo>
                  <a:pt x="1324755" y="342395"/>
                </a:lnTo>
                <a:lnTo>
                  <a:pt x="1339653" y="380326"/>
                </a:lnTo>
                <a:lnTo>
                  <a:pt x="1350511" y="419428"/>
                </a:lnTo>
                <a:lnTo>
                  <a:pt x="1357154" y="459574"/>
                </a:lnTo>
                <a:lnTo>
                  <a:pt x="1359408" y="500634"/>
                </a:lnTo>
                <a:lnTo>
                  <a:pt x="1357154" y="541693"/>
                </a:lnTo>
                <a:lnTo>
                  <a:pt x="1350511" y="581839"/>
                </a:lnTo>
                <a:lnTo>
                  <a:pt x="1339653" y="620941"/>
                </a:lnTo>
                <a:lnTo>
                  <a:pt x="1324755" y="658872"/>
                </a:lnTo>
                <a:lnTo>
                  <a:pt x="1305992" y="695502"/>
                </a:lnTo>
                <a:lnTo>
                  <a:pt x="1283540" y="730703"/>
                </a:lnTo>
                <a:lnTo>
                  <a:pt x="1257571" y="764346"/>
                </a:lnTo>
                <a:lnTo>
                  <a:pt x="1228263" y="796301"/>
                </a:lnTo>
                <a:lnTo>
                  <a:pt x="1195789" y="826440"/>
                </a:lnTo>
                <a:lnTo>
                  <a:pt x="1160325" y="854635"/>
                </a:lnTo>
                <a:lnTo>
                  <a:pt x="1122046" y="880756"/>
                </a:lnTo>
                <a:lnTo>
                  <a:pt x="1081126" y="904674"/>
                </a:lnTo>
                <a:lnTo>
                  <a:pt x="1037741" y="926261"/>
                </a:lnTo>
                <a:lnTo>
                  <a:pt x="992065" y="945387"/>
                </a:lnTo>
                <a:lnTo>
                  <a:pt x="944273" y="961925"/>
                </a:lnTo>
                <a:lnTo>
                  <a:pt x="894541" y="975745"/>
                </a:lnTo>
                <a:lnTo>
                  <a:pt x="843043" y="986718"/>
                </a:lnTo>
                <a:lnTo>
                  <a:pt x="789954" y="994715"/>
                </a:lnTo>
                <a:lnTo>
                  <a:pt x="735449" y="999608"/>
                </a:lnTo>
                <a:lnTo>
                  <a:pt x="679704" y="1001268"/>
                </a:lnTo>
                <a:lnTo>
                  <a:pt x="623958" y="999608"/>
                </a:lnTo>
                <a:lnTo>
                  <a:pt x="569453" y="994715"/>
                </a:lnTo>
                <a:lnTo>
                  <a:pt x="516364" y="986718"/>
                </a:lnTo>
                <a:lnTo>
                  <a:pt x="464866" y="975745"/>
                </a:lnTo>
                <a:lnTo>
                  <a:pt x="415134" y="961925"/>
                </a:lnTo>
                <a:lnTo>
                  <a:pt x="367342" y="945387"/>
                </a:lnTo>
                <a:lnTo>
                  <a:pt x="321666" y="926261"/>
                </a:lnTo>
                <a:lnTo>
                  <a:pt x="278281" y="904674"/>
                </a:lnTo>
                <a:lnTo>
                  <a:pt x="237361" y="880756"/>
                </a:lnTo>
                <a:lnTo>
                  <a:pt x="199082" y="854635"/>
                </a:lnTo>
                <a:lnTo>
                  <a:pt x="163618" y="826440"/>
                </a:lnTo>
                <a:lnTo>
                  <a:pt x="131144" y="796301"/>
                </a:lnTo>
                <a:lnTo>
                  <a:pt x="101836" y="764346"/>
                </a:lnTo>
                <a:lnTo>
                  <a:pt x="75867" y="730703"/>
                </a:lnTo>
                <a:lnTo>
                  <a:pt x="53415" y="695502"/>
                </a:lnTo>
                <a:lnTo>
                  <a:pt x="34652" y="658872"/>
                </a:lnTo>
                <a:lnTo>
                  <a:pt x="19754" y="620941"/>
                </a:lnTo>
                <a:lnTo>
                  <a:pt x="8896" y="581839"/>
                </a:lnTo>
                <a:lnTo>
                  <a:pt x="2253" y="541693"/>
                </a:lnTo>
                <a:lnTo>
                  <a:pt x="0" y="50063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050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5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4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5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0107" y="733576"/>
            <a:ext cx="26555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6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Journal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5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80488" y="1842516"/>
            <a:ext cx="3983735" cy="24795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375659" y="4351285"/>
            <a:ext cx="414274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https://</a:t>
            </a:r>
            <a:r>
              <a:rPr sz="1000" spc="-10" dirty="0">
                <a:latin typeface="Arial"/>
                <a:cs typeface="Arial"/>
                <a:hlinkClick r:id="rId4"/>
              </a:rPr>
              <a:t>www.agroscope.admin.ch/agroscope/en/home/topics/environment-</a:t>
            </a:r>
            <a:r>
              <a:rPr sz="1000" spc="-10" dirty="0">
                <a:latin typeface="Arial"/>
                <a:cs typeface="Arial"/>
              </a:rPr>
              <a:t> resources/monitoring-analytics/long-term-trials/sso.html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726179" y="783336"/>
            <a:ext cx="474345" cy="535305"/>
            <a:chOff x="3726179" y="783336"/>
            <a:chExt cx="474345" cy="535305"/>
          </a:xfrm>
        </p:grpSpPr>
        <p:sp>
          <p:nvSpPr>
            <p:cNvPr id="8" name="object 8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346329" y="0"/>
                  </a:moveTo>
                  <a:lnTo>
                    <a:pt x="115443" y="0"/>
                  </a:lnTo>
                  <a:lnTo>
                    <a:pt x="115443" y="291846"/>
                  </a:lnTo>
                  <a:lnTo>
                    <a:pt x="0" y="291846"/>
                  </a:lnTo>
                  <a:lnTo>
                    <a:pt x="230886" y="522732"/>
                  </a:lnTo>
                  <a:lnTo>
                    <a:pt x="461772" y="291846"/>
                  </a:lnTo>
                  <a:lnTo>
                    <a:pt x="346329" y="291846"/>
                  </a:lnTo>
                  <a:lnTo>
                    <a:pt x="346329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0" y="291846"/>
                  </a:moveTo>
                  <a:lnTo>
                    <a:pt x="115443" y="291846"/>
                  </a:lnTo>
                  <a:lnTo>
                    <a:pt x="115443" y="0"/>
                  </a:lnTo>
                  <a:lnTo>
                    <a:pt x="346329" y="0"/>
                  </a:lnTo>
                  <a:lnTo>
                    <a:pt x="346329" y="291846"/>
                  </a:lnTo>
                  <a:lnTo>
                    <a:pt x="461772" y="291846"/>
                  </a:lnTo>
                  <a:lnTo>
                    <a:pt x="230886" y="522732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1547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342938" y="1373904"/>
            <a:ext cx="6009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compaction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8700" y="4985003"/>
            <a:ext cx="996950" cy="422275"/>
          </a:xfrm>
          <a:prstGeom prst="rect">
            <a:avLst/>
          </a:prstGeom>
          <a:ln w="9144">
            <a:solidFill>
              <a:srgbClr val="154734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Bare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soil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1616" y="4985003"/>
            <a:ext cx="1828800" cy="422275"/>
          </a:xfrm>
          <a:prstGeom prst="rect">
            <a:avLst/>
          </a:prstGeom>
          <a:ln w="9144">
            <a:solidFill>
              <a:srgbClr val="B8C47C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Permanent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grass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7700" y="4985003"/>
            <a:ext cx="1057910" cy="422275"/>
          </a:xfrm>
          <a:prstGeom prst="rect">
            <a:avLst/>
          </a:prstGeom>
          <a:ln w="9144">
            <a:solidFill>
              <a:srgbClr val="00B0F0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No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tillage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78067" y="4985003"/>
            <a:ext cx="2127885" cy="422275"/>
          </a:xfrm>
          <a:prstGeom prst="rect">
            <a:avLst/>
          </a:prstGeom>
          <a:ln w="9144">
            <a:solidFill>
              <a:srgbClr val="C95592"/>
            </a:solidFill>
          </a:ln>
        </p:spPr>
        <p:txBody>
          <a:bodyPr vert="horz" wrap="square" lIns="0" tIns="5778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455"/>
              </a:spcBef>
            </a:pPr>
            <a:r>
              <a:rPr sz="1800" dirty="0">
                <a:latin typeface="Arial"/>
                <a:cs typeface="Arial"/>
              </a:rPr>
              <a:t>Conventional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tillage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4389" y="4722114"/>
            <a:ext cx="1359535" cy="1001394"/>
          </a:xfrm>
          <a:custGeom>
            <a:avLst/>
            <a:gdLst/>
            <a:ahLst/>
            <a:cxnLst/>
            <a:rect l="l" t="t" r="r" b="b"/>
            <a:pathLst>
              <a:path w="1359535" h="1001395">
                <a:moveTo>
                  <a:pt x="0" y="500634"/>
                </a:moveTo>
                <a:lnTo>
                  <a:pt x="2253" y="459574"/>
                </a:lnTo>
                <a:lnTo>
                  <a:pt x="8896" y="419428"/>
                </a:lnTo>
                <a:lnTo>
                  <a:pt x="19754" y="380326"/>
                </a:lnTo>
                <a:lnTo>
                  <a:pt x="34652" y="342395"/>
                </a:lnTo>
                <a:lnTo>
                  <a:pt x="53415" y="305765"/>
                </a:lnTo>
                <a:lnTo>
                  <a:pt x="75867" y="270564"/>
                </a:lnTo>
                <a:lnTo>
                  <a:pt x="101836" y="236921"/>
                </a:lnTo>
                <a:lnTo>
                  <a:pt x="131144" y="204966"/>
                </a:lnTo>
                <a:lnTo>
                  <a:pt x="163618" y="174827"/>
                </a:lnTo>
                <a:lnTo>
                  <a:pt x="199082" y="146632"/>
                </a:lnTo>
                <a:lnTo>
                  <a:pt x="237361" y="120511"/>
                </a:lnTo>
                <a:lnTo>
                  <a:pt x="278281" y="96593"/>
                </a:lnTo>
                <a:lnTo>
                  <a:pt x="321666" y="75006"/>
                </a:lnTo>
                <a:lnTo>
                  <a:pt x="367342" y="55880"/>
                </a:lnTo>
                <a:lnTo>
                  <a:pt x="415134" y="39342"/>
                </a:lnTo>
                <a:lnTo>
                  <a:pt x="464866" y="25522"/>
                </a:lnTo>
                <a:lnTo>
                  <a:pt x="516364" y="14549"/>
                </a:lnTo>
                <a:lnTo>
                  <a:pt x="569453" y="6552"/>
                </a:lnTo>
                <a:lnTo>
                  <a:pt x="623958" y="1659"/>
                </a:lnTo>
                <a:lnTo>
                  <a:pt x="679704" y="0"/>
                </a:lnTo>
                <a:lnTo>
                  <a:pt x="735449" y="1659"/>
                </a:lnTo>
                <a:lnTo>
                  <a:pt x="789954" y="6552"/>
                </a:lnTo>
                <a:lnTo>
                  <a:pt x="843043" y="14549"/>
                </a:lnTo>
                <a:lnTo>
                  <a:pt x="894541" y="25522"/>
                </a:lnTo>
                <a:lnTo>
                  <a:pt x="944273" y="39342"/>
                </a:lnTo>
                <a:lnTo>
                  <a:pt x="992065" y="55880"/>
                </a:lnTo>
                <a:lnTo>
                  <a:pt x="1037741" y="75006"/>
                </a:lnTo>
                <a:lnTo>
                  <a:pt x="1081126" y="96593"/>
                </a:lnTo>
                <a:lnTo>
                  <a:pt x="1122046" y="120511"/>
                </a:lnTo>
                <a:lnTo>
                  <a:pt x="1160325" y="146632"/>
                </a:lnTo>
                <a:lnTo>
                  <a:pt x="1195789" y="174827"/>
                </a:lnTo>
                <a:lnTo>
                  <a:pt x="1228263" y="204966"/>
                </a:lnTo>
                <a:lnTo>
                  <a:pt x="1257571" y="236921"/>
                </a:lnTo>
                <a:lnTo>
                  <a:pt x="1283540" y="270564"/>
                </a:lnTo>
                <a:lnTo>
                  <a:pt x="1305992" y="305765"/>
                </a:lnTo>
                <a:lnTo>
                  <a:pt x="1324755" y="342395"/>
                </a:lnTo>
                <a:lnTo>
                  <a:pt x="1339653" y="380326"/>
                </a:lnTo>
                <a:lnTo>
                  <a:pt x="1350511" y="419428"/>
                </a:lnTo>
                <a:lnTo>
                  <a:pt x="1357154" y="459574"/>
                </a:lnTo>
                <a:lnTo>
                  <a:pt x="1359408" y="500634"/>
                </a:lnTo>
                <a:lnTo>
                  <a:pt x="1357154" y="541693"/>
                </a:lnTo>
                <a:lnTo>
                  <a:pt x="1350511" y="581839"/>
                </a:lnTo>
                <a:lnTo>
                  <a:pt x="1339653" y="620941"/>
                </a:lnTo>
                <a:lnTo>
                  <a:pt x="1324755" y="658872"/>
                </a:lnTo>
                <a:lnTo>
                  <a:pt x="1305992" y="695502"/>
                </a:lnTo>
                <a:lnTo>
                  <a:pt x="1283540" y="730703"/>
                </a:lnTo>
                <a:lnTo>
                  <a:pt x="1257571" y="764346"/>
                </a:lnTo>
                <a:lnTo>
                  <a:pt x="1228263" y="796301"/>
                </a:lnTo>
                <a:lnTo>
                  <a:pt x="1195789" y="826440"/>
                </a:lnTo>
                <a:lnTo>
                  <a:pt x="1160325" y="854635"/>
                </a:lnTo>
                <a:lnTo>
                  <a:pt x="1122046" y="880756"/>
                </a:lnTo>
                <a:lnTo>
                  <a:pt x="1081126" y="904674"/>
                </a:lnTo>
                <a:lnTo>
                  <a:pt x="1037741" y="926261"/>
                </a:lnTo>
                <a:lnTo>
                  <a:pt x="992065" y="945387"/>
                </a:lnTo>
                <a:lnTo>
                  <a:pt x="944273" y="961925"/>
                </a:lnTo>
                <a:lnTo>
                  <a:pt x="894541" y="975745"/>
                </a:lnTo>
                <a:lnTo>
                  <a:pt x="843043" y="986718"/>
                </a:lnTo>
                <a:lnTo>
                  <a:pt x="789954" y="994715"/>
                </a:lnTo>
                <a:lnTo>
                  <a:pt x="735449" y="999608"/>
                </a:lnTo>
                <a:lnTo>
                  <a:pt x="679704" y="1001268"/>
                </a:lnTo>
                <a:lnTo>
                  <a:pt x="623958" y="999608"/>
                </a:lnTo>
                <a:lnTo>
                  <a:pt x="569453" y="994715"/>
                </a:lnTo>
                <a:lnTo>
                  <a:pt x="516364" y="986718"/>
                </a:lnTo>
                <a:lnTo>
                  <a:pt x="464866" y="975745"/>
                </a:lnTo>
                <a:lnTo>
                  <a:pt x="415134" y="961925"/>
                </a:lnTo>
                <a:lnTo>
                  <a:pt x="367342" y="945387"/>
                </a:lnTo>
                <a:lnTo>
                  <a:pt x="321666" y="926261"/>
                </a:lnTo>
                <a:lnTo>
                  <a:pt x="278281" y="904674"/>
                </a:lnTo>
                <a:lnTo>
                  <a:pt x="237361" y="880756"/>
                </a:lnTo>
                <a:lnTo>
                  <a:pt x="199082" y="854635"/>
                </a:lnTo>
                <a:lnTo>
                  <a:pt x="163618" y="826440"/>
                </a:lnTo>
                <a:lnTo>
                  <a:pt x="131144" y="796301"/>
                </a:lnTo>
                <a:lnTo>
                  <a:pt x="101836" y="764346"/>
                </a:lnTo>
                <a:lnTo>
                  <a:pt x="75867" y="730703"/>
                </a:lnTo>
                <a:lnTo>
                  <a:pt x="53415" y="695502"/>
                </a:lnTo>
                <a:lnTo>
                  <a:pt x="34652" y="658872"/>
                </a:lnTo>
                <a:lnTo>
                  <a:pt x="19754" y="620941"/>
                </a:lnTo>
                <a:lnTo>
                  <a:pt x="8896" y="581839"/>
                </a:lnTo>
                <a:lnTo>
                  <a:pt x="2253" y="541693"/>
                </a:lnTo>
                <a:lnTo>
                  <a:pt x="0" y="500634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418844" y="5821679"/>
            <a:ext cx="711835" cy="698500"/>
            <a:chOff x="1418844" y="5821679"/>
            <a:chExt cx="711835" cy="698500"/>
          </a:xfrm>
        </p:grpSpPr>
        <p:sp>
          <p:nvSpPr>
            <p:cNvPr id="17" name="object 17"/>
            <p:cNvSpPr/>
            <p:nvPr/>
          </p:nvSpPr>
          <p:spPr>
            <a:xfrm>
              <a:off x="1424940" y="5827775"/>
              <a:ext cx="699770" cy="685800"/>
            </a:xfrm>
            <a:custGeom>
              <a:avLst/>
              <a:gdLst/>
              <a:ahLst/>
              <a:cxnLst/>
              <a:rect l="l" t="t" r="r" b="b"/>
              <a:pathLst>
                <a:path w="699769" h="685800">
                  <a:moveTo>
                    <a:pt x="122326" y="0"/>
                  </a:moveTo>
                  <a:lnTo>
                    <a:pt x="0" y="0"/>
                  </a:lnTo>
                  <a:lnTo>
                    <a:pt x="0" y="575513"/>
                  </a:lnTo>
                  <a:lnTo>
                    <a:pt x="528066" y="575513"/>
                  </a:lnTo>
                  <a:lnTo>
                    <a:pt x="528066" y="685800"/>
                  </a:lnTo>
                  <a:lnTo>
                    <a:pt x="699516" y="514350"/>
                  </a:lnTo>
                  <a:lnTo>
                    <a:pt x="528066" y="342900"/>
                  </a:lnTo>
                  <a:lnTo>
                    <a:pt x="528066" y="453186"/>
                  </a:lnTo>
                  <a:lnTo>
                    <a:pt x="122326" y="453186"/>
                  </a:lnTo>
                  <a:lnTo>
                    <a:pt x="122326" y="0"/>
                  </a:lnTo>
                  <a:close/>
                </a:path>
              </a:pathLst>
            </a:custGeom>
            <a:solidFill>
              <a:srgbClr val="FFD4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24940" y="5827775"/>
              <a:ext cx="699770" cy="685800"/>
            </a:xfrm>
            <a:custGeom>
              <a:avLst/>
              <a:gdLst/>
              <a:ahLst/>
              <a:cxnLst/>
              <a:rect l="l" t="t" r="r" b="b"/>
              <a:pathLst>
                <a:path w="699769" h="685800">
                  <a:moveTo>
                    <a:pt x="122326" y="0"/>
                  </a:moveTo>
                  <a:lnTo>
                    <a:pt x="122326" y="453186"/>
                  </a:lnTo>
                  <a:lnTo>
                    <a:pt x="528066" y="453186"/>
                  </a:lnTo>
                  <a:lnTo>
                    <a:pt x="528066" y="342900"/>
                  </a:lnTo>
                  <a:lnTo>
                    <a:pt x="699516" y="514350"/>
                  </a:lnTo>
                  <a:lnTo>
                    <a:pt x="528066" y="685800"/>
                  </a:lnTo>
                  <a:lnTo>
                    <a:pt x="528066" y="575513"/>
                  </a:lnTo>
                  <a:lnTo>
                    <a:pt x="0" y="575513"/>
                  </a:lnTo>
                  <a:lnTo>
                    <a:pt x="0" y="0"/>
                  </a:lnTo>
                  <a:lnTo>
                    <a:pt x="122326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284219" y="6136074"/>
            <a:ext cx="3615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Only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faunal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bioturbation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considered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6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0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0107" y="733576"/>
            <a:ext cx="2654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Journal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3726179" y="783336"/>
            <a:ext cx="474345" cy="535305"/>
            <a:chOff x="3726179" y="783336"/>
            <a:chExt cx="474345" cy="535305"/>
          </a:xfrm>
        </p:grpSpPr>
        <p:sp>
          <p:nvSpPr>
            <p:cNvPr id="6" name="object 6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346329" y="0"/>
                  </a:moveTo>
                  <a:lnTo>
                    <a:pt x="115443" y="0"/>
                  </a:lnTo>
                  <a:lnTo>
                    <a:pt x="115443" y="291846"/>
                  </a:lnTo>
                  <a:lnTo>
                    <a:pt x="0" y="291846"/>
                  </a:lnTo>
                  <a:lnTo>
                    <a:pt x="230886" y="522732"/>
                  </a:lnTo>
                  <a:lnTo>
                    <a:pt x="461772" y="291846"/>
                  </a:lnTo>
                  <a:lnTo>
                    <a:pt x="346329" y="291846"/>
                  </a:lnTo>
                  <a:lnTo>
                    <a:pt x="346329" y="0"/>
                  </a:lnTo>
                  <a:close/>
                </a:path>
              </a:pathLst>
            </a:custGeom>
            <a:solidFill>
              <a:srgbClr val="CFD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32275" y="789432"/>
              <a:ext cx="462280" cy="523240"/>
            </a:xfrm>
            <a:custGeom>
              <a:avLst/>
              <a:gdLst/>
              <a:ahLst/>
              <a:cxnLst/>
              <a:rect l="l" t="t" r="r" b="b"/>
              <a:pathLst>
                <a:path w="462279" h="523240">
                  <a:moveTo>
                    <a:pt x="0" y="291846"/>
                  </a:moveTo>
                  <a:lnTo>
                    <a:pt x="115443" y="291846"/>
                  </a:lnTo>
                  <a:lnTo>
                    <a:pt x="115443" y="0"/>
                  </a:lnTo>
                  <a:lnTo>
                    <a:pt x="346329" y="0"/>
                  </a:lnTo>
                  <a:lnTo>
                    <a:pt x="346329" y="291846"/>
                  </a:lnTo>
                  <a:lnTo>
                    <a:pt x="461772" y="291846"/>
                  </a:lnTo>
                  <a:lnTo>
                    <a:pt x="230886" y="522732"/>
                  </a:lnTo>
                  <a:lnTo>
                    <a:pt x="0" y="291846"/>
                  </a:lnTo>
                  <a:close/>
                </a:path>
              </a:pathLst>
            </a:custGeom>
            <a:ln w="12192">
              <a:solidFill>
                <a:srgbClr val="15473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42938" y="1373904"/>
            <a:ext cx="6009005" cy="1113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Arial"/>
                <a:cs typeface="Arial"/>
              </a:rPr>
              <a:t>Development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soil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after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heavy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compaction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50">
              <a:latin typeface="Arial"/>
              <a:cs typeface="Arial"/>
            </a:endParaRPr>
          </a:p>
          <a:p>
            <a:pPr marR="120650"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Deposition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soil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at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the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surface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6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0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0107" y="733576"/>
            <a:ext cx="2654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Journal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3851" y="3448812"/>
            <a:ext cx="4966700" cy="3208019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00526" y="6516796"/>
            <a:ext cx="105664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(2017)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99132" y="2820923"/>
            <a:ext cx="132778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spc="-10" dirty="0">
                <a:latin typeface="Arial"/>
                <a:cs typeface="Arial"/>
              </a:rPr>
              <a:t>earthworms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68111" y="2820923"/>
            <a:ext cx="582295" cy="36893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sz="1800" spc="-20" dirty="0">
                <a:latin typeface="Arial"/>
                <a:cs typeface="Arial"/>
              </a:rPr>
              <a:t>ants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6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0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107" y="733576"/>
            <a:ext cx="2654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Journal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52050" y="1256588"/>
            <a:ext cx="6599462" cy="5227207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209887" y="6576314"/>
            <a:ext cx="356870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Meurer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(2020)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Global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Change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Biology,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26(10)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5382-</a:t>
            </a:r>
            <a:r>
              <a:rPr sz="1000" spc="-20" dirty="0">
                <a:latin typeface="Arial"/>
                <a:cs typeface="Arial"/>
              </a:rPr>
              <a:t>5403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9368" y="1847088"/>
            <a:ext cx="7074407" cy="390905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441461" y="5662768"/>
            <a:ext cx="49510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Arial"/>
                <a:cs typeface="Arial"/>
              </a:rPr>
              <a:t>https://thegrowingseason.wordpress.com/2013/05/10/soils-management-</a:t>
            </a:r>
            <a:r>
              <a:rPr sz="1000" spc="-20" dirty="0">
                <a:latin typeface="Arial"/>
                <a:cs typeface="Arial"/>
              </a:rPr>
              <a:t>the-</a:t>
            </a:r>
            <a:r>
              <a:rPr sz="1000" spc="-10" dirty="0">
                <a:latin typeface="Arial"/>
                <a:cs typeface="Arial"/>
              </a:rPr>
              <a:t>old-jar-test/</a:t>
            </a:r>
            <a:endParaRPr sz="1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75558" rIns="0" bIns="0" rtlCol="0">
            <a:spAutoFit/>
          </a:bodyPr>
          <a:lstStyle/>
          <a:p>
            <a:pPr marL="240347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Soil</a:t>
            </a:r>
            <a:r>
              <a:rPr sz="2400" spc="-20" dirty="0"/>
              <a:t> </a:t>
            </a:r>
            <a:r>
              <a:rPr sz="2400" spc="-10" dirty="0"/>
              <a:t>formation</a:t>
            </a:r>
            <a:endParaRPr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30107" y="206271"/>
            <a:ext cx="5861685" cy="4133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Model</a:t>
            </a:r>
            <a:r>
              <a:rPr spc="-30" dirty="0"/>
              <a:t> </a:t>
            </a:r>
            <a:r>
              <a:rPr dirty="0"/>
              <a:t>testing</a:t>
            </a:r>
            <a:r>
              <a:rPr sz="1800" b="0" dirty="0">
                <a:latin typeface="Arial"/>
                <a:cs typeface="Arial"/>
              </a:rPr>
              <a:t>:</a:t>
            </a:r>
            <a:r>
              <a:rPr sz="1800" b="0" spc="-20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Soil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Structure</a:t>
            </a:r>
            <a:r>
              <a:rPr sz="1800" b="0" spc="-4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Observatory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dirty="0">
                <a:latin typeface="Arial"/>
                <a:cs typeface="Arial"/>
              </a:rPr>
              <a:t>in</a:t>
            </a:r>
            <a:r>
              <a:rPr sz="1800" b="0" spc="-35" dirty="0">
                <a:latin typeface="Arial"/>
                <a:cs typeface="Arial"/>
              </a:rPr>
              <a:t> </a:t>
            </a:r>
            <a:r>
              <a:rPr sz="1800" b="0" spc="-10" dirty="0">
                <a:latin typeface="Arial"/>
                <a:cs typeface="Arial"/>
              </a:rPr>
              <a:t>Zurich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0107" y="733576"/>
            <a:ext cx="265493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"/>
                <a:cs typeface="Arial"/>
              </a:rPr>
              <a:t>Keller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(2017)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Vadose</a:t>
            </a:r>
            <a:r>
              <a:rPr sz="1000" i="1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Zone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Journal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spc="-20" dirty="0">
                <a:latin typeface="Arial"/>
                <a:cs typeface="Arial"/>
              </a:rPr>
              <a:t>16</a:t>
            </a:r>
            <a:r>
              <a:rPr sz="1000" spc="-20" dirty="0">
                <a:latin typeface="Arial"/>
                <a:cs typeface="Arial"/>
              </a:rPr>
              <a:t>(4)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1229" y="1256588"/>
            <a:ext cx="9093200" cy="5227320"/>
            <a:chOff x="51229" y="1256588"/>
            <a:chExt cx="9093200" cy="522732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2050" y="1256588"/>
              <a:ext cx="6599462" cy="522720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1229" y="1556339"/>
              <a:ext cx="9093200" cy="4191635"/>
            </a:xfrm>
            <a:custGeom>
              <a:avLst/>
              <a:gdLst/>
              <a:ahLst/>
              <a:cxnLst/>
              <a:rect l="l" t="t" r="r" b="b"/>
              <a:pathLst>
                <a:path w="9093200" h="4191635">
                  <a:moveTo>
                    <a:pt x="8702967" y="0"/>
                  </a:moveTo>
                  <a:lnTo>
                    <a:pt x="0" y="2036864"/>
                  </a:lnTo>
                  <a:lnTo>
                    <a:pt x="504177" y="4191063"/>
                  </a:lnTo>
                  <a:lnTo>
                    <a:pt x="9092768" y="2180958"/>
                  </a:lnTo>
                  <a:lnTo>
                    <a:pt x="9092768" y="1665478"/>
                  </a:lnTo>
                  <a:lnTo>
                    <a:pt x="8702967" y="0"/>
                  </a:lnTo>
                  <a:close/>
                </a:path>
              </a:pathLst>
            </a:custGeom>
            <a:solidFill>
              <a:srgbClr val="EDC6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0015" y="3373419"/>
              <a:ext cx="1420454" cy="5540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744383" y="2685579"/>
              <a:ext cx="2894330" cy="796925"/>
            </a:xfrm>
            <a:custGeom>
              <a:avLst/>
              <a:gdLst/>
              <a:ahLst/>
              <a:cxnLst/>
              <a:rect l="l" t="t" r="r" b="b"/>
              <a:pathLst>
                <a:path w="2894329" h="796925">
                  <a:moveTo>
                    <a:pt x="26162" y="647471"/>
                  </a:moveTo>
                  <a:lnTo>
                    <a:pt x="20612" y="623773"/>
                  </a:lnTo>
                  <a:lnTo>
                    <a:pt x="0" y="628599"/>
                  </a:lnTo>
                  <a:lnTo>
                    <a:pt x="5549" y="652297"/>
                  </a:lnTo>
                  <a:lnTo>
                    <a:pt x="26162" y="647471"/>
                  </a:lnTo>
                  <a:close/>
                </a:path>
                <a:path w="2894329" h="796925">
                  <a:moveTo>
                    <a:pt x="59893" y="791603"/>
                  </a:moveTo>
                  <a:lnTo>
                    <a:pt x="31432" y="670026"/>
                  </a:lnTo>
                  <a:lnTo>
                    <a:pt x="10833" y="674852"/>
                  </a:lnTo>
                  <a:lnTo>
                    <a:pt x="39281" y="796429"/>
                  </a:lnTo>
                  <a:lnTo>
                    <a:pt x="59893" y="791603"/>
                  </a:lnTo>
                  <a:close/>
                </a:path>
                <a:path w="2894329" h="796925">
                  <a:moveTo>
                    <a:pt x="189903" y="761174"/>
                  </a:moveTo>
                  <a:lnTo>
                    <a:pt x="170167" y="676884"/>
                  </a:lnTo>
                  <a:lnTo>
                    <a:pt x="133616" y="644601"/>
                  </a:lnTo>
                  <a:lnTo>
                    <a:pt x="126568" y="644867"/>
                  </a:lnTo>
                  <a:lnTo>
                    <a:pt x="90627" y="665149"/>
                  </a:lnTo>
                  <a:lnTo>
                    <a:pt x="85242" y="675665"/>
                  </a:lnTo>
                  <a:lnTo>
                    <a:pt x="81191" y="658380"/>
                  </a:lnTo>
                  <a:lnTo>
                    <a:pt x="62649" y="662724"/>
                  </a:lnTo>
                  <a:lnTo>
                    <a:pt x="91109" y="784301"/>
                  </a:lnTo>
                  <a:lnTo>
                    <a:pt x="111709" y="779475"/>
                  </a:lnTo>
                  <a:lnTo>
                    <a:pt x="96139" y="712876"/>
                  </a:lnTo>
                  <a:lnTo>
                    <a:pt x="94259" y="702195"/>
                  </a:lnTo>
                  <a:lnTo>
                    <a:pt x="93980" y="692912"/>
                  </a:lnTo>
                  <a:lnTo>
                    <a:pt x="95326" y="685215"/>
                  </a:lnTo>
                  <a:lnTo>
                    <a:pt x="98310" y="679132"/>
                  </a:lnTo>
                  <a:lnTo>
                    <a:pt x="100799" y="675665"/>
                  </a:lnTo>
                  <a:lnTo>
                    <a:pt x="103378" y="672071"/>
                  </a:lnTo>
                  <a:lnTo>
                    <a:pt x="110299" y="667512"/>
                  </a:lnTo>
                  <a:lnTo>
                    <a:pt x="124574" y="664171"/>
                  </a:lnTo>
                  <a:lnTo>
                    <a:pt x="129654" y="664286"/>
                  </a:lnTo>
                  <a:lnTo>
                    <a:pt x="169291" y="766000"/>
                  </a:lnTo>
                  <a:lnTo>
                    <a:pt x="189903" y="761174"/>
                  </a:lnTo>
                  <a:close/>
                </a:path>
                <a:path w="2894329" h="796925">
                  <a:moveTo>
                    <a:pt x="269595" y="742276"/>
                  </a:moveTo>
                  <a:lnTo>
                    <a:pt x="263893" y="728459"/>
                  </a:lnTo>
                  <a:lnTo>
                    <a:pt x="262369" y="724776"/>
                  </a:lnTo>
                  <a:lnTo>
                    <a:pt x="258749" y="726186"/>
                  </a:lnTo>
                  <a:lnTo>
                    <a:pt x="255803" y="727163"/>
                  </a:lnTo>
                  <a:lnTo>
                    <a:pt x="250456" y="728408"/>
                  </a:lnTo>
                  <a:lnTo>
                    <a:pt x="247992" y="728459"/>
                  </a:lnTo>
                  <a:lnTo>
                    <a:pt x="244246" y="727240"/>
                  </a:lnTo>
                  <a:lnTo>
                    <a:pt x="222377" y="647306"/>
                  </a:lnTo>
                  <a:lnTo>
                    <a:pt x="221259" y="642505"/>
                  </a:lnTo>
                  <a:lnTo>
                    <a:pt x="241973" y="637654"/>
                  </a:lnTo>
                  <a:lnTo>
                    <a:pt x="239356" y="626478"/>
                  </a:lnTo>
                  <a:lnTo>
                    <a:pt x="238226" y="621626"/>
                  </a:lnTo>
                  <a:lnTo>
                    <a:pt x="217500" y="626478"/>
                  </a:lnTo>
                  <a:lnTo>
                    <a:pt x="207568" y="584009"/>
                  </a:lnTo>
                  <a:lnTo>
                    <a:pt x="189966" y="601167"/>
                  </a:lnTo>
                  <a:lnTo>
                    <a:pt x="197015" y="631278"/>
                  </a:lnTo>
                  <a:lnTo>
                    <a:pt x="181902" y="634809"/>
                  </a:lnTo>
                  <a:lnTo>
                    <a:pt x="185648" y="650836"/>
                  </a:lnTo>
                  <a:lnTo>
                    <a:pt x="200761" y="647306"/>
                  </a:lnTo>
                  <a:lnTo>
                    <a:pt x="220027" y="729615"/>
                  </a:lnTo>
                  <a:lnTo>
                    <a:pt x="222758" y="737527"/>
                  </a:lnTo>
                  <a:lnTo>
                    <a:pt x="227926" y="744448"/>
                  </a:lnTo>
                  <a:lnTo>
                    <a:pt x="231559" y="746874"/>
                  </a:lnTo>
                  <a:lnTo>
                    <a:pt x="240906" y="749681"/>
                  </a:lnTo>
                  <a:lnTo>
                    <a:pt x="246976" y="749503"/>
                  </a:lnTo>
                  <a:lnTo>
                    <a:pt x="259041" y="746683"/>
                  </a:lnTo>
                  <a:lnTo>
                    <a:pt x="264083" y="744855"/>
                  </a:lnTo>
                  <a:lnTo>
                    <a:pt x="269595" y="742276"/>
                  </a:lnTo>
                  <a:close/>
                </a:path>
                <a:path w="2894329" h="796925">
                  <a:moveTo>
                    <a:pt x="382955" y="677481"/>
                  </a:moveTo>
                  <a:lnTo>
                    <a:pt x="361048" y="679831"/>
                  </a:lnTo>
                  <a:lnTo>
                    <a:pt x="359956" y="689254"/>
                  </a:lnTo>
                  <a:lnTo>
                    <a:pt x="357200" y="696582"/>
                  </a:lnTo>
                  <a:lnTo>
                    <a:pt x="348373" y="707021"/>
                  </a:lnTo>
                  <a:lnTo>
                    <a:pt x="342392" y="710514"/>
                  </a:lnTo>
                  <a:lnTo>
                    <a:pt x="334835" y="712279"/>
                  </a:lnTo>
                  <a:lnTo>
                    <a:pt x="327380" y="713320"/>
                  </a:lnTo>
                  <a:lnTo>
                    <a:pt x="320243" y="712876"/>
                  </a:lnTo>
                  <a:lnTo>
                    <a:pt x="288404" y="679551"/>
                  </a:lnTo>
                  <a:lnTo>
                    <a:pt x="361975" y="662343"/>
                  </a:lnTo>
                  <a:lnTo>
                    <a:pt x="379082" y="658342"/>
                  </a:lnTo>
                  <a:lnTo>
                    <a:pt x="378193" y="654037"/>
                  </a:lnTo>
                  <a:lnTo>
                    <a:pt x="361226" y="618324"/>
                  </a:lnTo>
                  <a:lnTo>
                    <a:pt x="353479" y="611390"/>
                  </a:lnTo>
                  <a:lnTo>
                    <a:pt x="353479" y="646455"/>
                  </a:lnTo>
                  <a:lnTo>
                    <a:pt x="285584" y="662343"/>
                  </a:lnTo>
                  <a:lnTo>
                    <a:pt x="285000" y="655878"/>
                  </a:lnTo>
                  <a:lnTo>
                    <a:pt x="285064" y="652132"/>
                  </a:lnTo>
                  <a:lnTo>
                    <a:pt x="285432" y="647306"/>
                  </a:lnTo>
                  <a:lnTo>
                    <a:pt x="311988" y="619340"/>
                  </a:lnTo>
                  <a:lnTo>
                    <a:pt x="319633" y="618324"/>
                  </a:lnTo>
                  <a:lnTo>
                    <a:pt x="326910" y="618985"/>
                  </a:lnTo>
                  <a:lnTo>
                    <a:pt x="353479" y="646455"/>
                  </a:lnTo>
                  <a:lnTo>
                    <a:pt x="353479" y="611390"/>
                  </a:lnTo>
                  <a:lnTo>
                    <a:pt x="351523" y="609727"/>
                  </a:lnTo>
                  <a:lnTo>
                    <a:pt x="341541" y="604393"/>
                  </a:lnTo>
                  <a:lnTo>
                    <a:pt x="330923" y="601408"/>
                  </a:lnTo>
                  <a:lnTo>
                    <a:pt x="319671" y="600760"/>
                  </a:lnTo>
                  <a:lnTo>
                    <a:pt x="307797" y="602449"/>
                  </a:lnTo>
                  <a:lnTo>
                    <a:pt x="270776" y="628980"/>
                  </a:lnTo>
                  <a:lnTo>
                    <a:pt x="263702" y="652132"/>
                  </a:lnTo>
                  <a:lnTo>
                    <a:pt x="263728" y="665581"/>
                  </a:lnTo>
                  <a:lnTo>
                    <a:pt x="276199" y="705726"/>
                  </a:lnTo>
                  <a:lnTo>
                    <a:pt x="313804" y="730732"/>
                  </a:lnTo>
                  <a:lnTo>
                    <a:pt x="325793" y="731177"/>
                  </a:lnTo>
                  <a:lnTo>
                    <a:pt x="338683" y="729259"/>
                  </a:lnTo>
                  <a:lnTo>
                    <a:pt x="348653" y="726236"/>
                  </a:lnTo>
                  <a:lnTo>
                    <a:pt x="357378" y="722160"/>
                  </a:lnTo>
                  <a:lnTo>
                    <a:pt x="364845" y="717016"/>
                  </a:lnTo>
                  <a:lnTo>
                    <a:pt x="368541" y="713320"/>
                  </a:lnTo>
                  <a:lnTo>
                    <a:pt x="371068" y="710806"/>
                  </a:lnTo>
                  <a:lnTo>
                    <a:pt x="376021" y="703656"/>
                  </a:lnTo>
                  <a:lnTo>
                    <a:pt x="379653" y="695718"/>
                  </a:lnTo>
                  <a:lnTo>
                    <a:pt x="381965" y="686993"/>
                  </a:lnTo>
                  <a:lnTo>
                    <a:pt x="382955" y="677481"/>
                  </a:lnTo>
                  <a:close/>
                </a:path>
                <a:path w="2894329" h="796925">
                  <a:moveTo>
                    <a:pt x="517499" y="702221"/>
                  </a:moveTo>
                  <a:lnTo>
                    <a:pt x="517194" y="692772"/>
                  </a:lnTo>
                  <a:lnTo>
                    <a:pt x="515683" y="681418"/>
                  </a:lnTo>
                  <a:lnTo>
                    <a:pt x="514083" y="673658"/>
                  </a:lnTo>
                  <a:lnTo>
                    <a:pt x="512965" y="668185"/>
                  </a:lnTo>
                  <a:lnTo>
                    <a:pt x="494411" y="588937"/>
                  </a:lnTo>
                  <a:lnTo>
                    <a:pt x="492836" y="582193"/>
                  </a:lnTo>
                  <a:lnTo>
                    <a:pt x="488365" y="563092"/>
                  </a:lnTo>
                  <a:lnTo>
                    <a:pt x="485343" y="563803"/>
                  </a:lnTo>
                  <a:lnTo>
                    <a:pt x="485343" y="647687"/>
                  </a:lnTo>
                  <a:lnTo>
                    <a:pt x="484162" y="656196"/>
                  </a:lnTo>
                  <a:lnTo>
                    <a:pt x="453148" y="680847"/>
                  </a:lnTo>
                  <a:lnTo>
                    <a:pt x="446417" y="680250"/>
                  </a:lnTo>
                  <a:lnTo>
                    <a:pt x="419303" y="652830"/>
                  </a:lnTo>
                  <a:lnTo>
                    <a:pt x="413994" y="621969"/>
                  </a:lnTo>
                  <a:lnTo>
                    <a:pt x="415226" y="613664"/>
                  </a:lnTo>
                  <a:lnTo>
                    <a:pt x="445604" y="588937"/>
                  </a:lnTo>
                  <a:lnTo>
                    <a:pt x="452323" y="589597"/>
                  </a:lnTo>
                  <a:lnTo>
                    <a:pt x="479933" y="616546"/>
                  </a:lnTo>
                  <a:lnTo>
                    <a:pt x="485343" y="647687"/>
                  </a:lnTo>
                  <a:lnTo>
                    <a:pt x="485343" y="563803"/>
                  </a:lnTo>
                  <a:lnTo>
                    <a:pt x="469353" y="567537"/>
                  </a:lnTo>
                  <a:lnTo>
                    <a:pt x="472782" y="582193"/>
                  </a:lnTo>
                  <a:lnTo>
                    <a:pt x="463550" y="576313"/>
                  </a:lnTo>
                  <a:lnTo>
                    <a:pt x="453885" y="572846"/>
                  </a:lnTo>
                  <a:lnTo>
                    <a:pt x="443763" y="571766"/>
                  </a:lnTo>
                  <a:lnTo>
                    <a:pt x="433222" y="573087"/>
                  </a:lnTo>
                  <a:lnTo>
                    <a:pt x="398716" y="599833"/>
                  </a:lnTo>
                  <a:lnTo>
                    <a:pt x="392950" y="631355"/>
                  </a:lnTo>
                  <a:lnTo>
                    <a:pt x="393674" y="639635"/>
                  </a:lnTo>
                  <a:lnTo>
                    <a:pt x="410933" y="680351"/>
                  </a:lnTo>
                  <a:lnTo>
                    <a:pt x="450113" y="699084"/>
                  </a:lnTo>
                  <a:lnTo>
                    <a:pt x="462216" y="697445"/>
                  </a:lnTo>
                  <a:lnTo>
                    <a:pt x="471639" y="694182"/>
                  </a:lnTo>
                  <a:lnTo>
                    <a:pt x="479767" y="689127"/>
                  </a:lnTo>
                  <a:lnTo>
                    <a:pt x="486600" y="682294"/>
                  </a:lnTo>
                  <a:lnTo>
                    <a:pt x="487527" y="680847"/>
                  </a:lnTo>
                  <a:lnTo>
                    <a:pt x="492137" y="673658"/>
                  </a:lnTo>
                  <a:lnTo>
                    <a:pt x="496798" y="702221"/>
                  </a:lnTo>
                  <a:lnTo>
                    <a:pt x="496620" y="707745"/>
                  </a:lnTo>
                  <a:lnTo>
                    <a:pt x="494360" y="713905"/>
                  </a:lnTo>
                  <a:lnTo>
                    <a:pt x="485762" y="723976"/>
                  </a:lnTo>
                  <a:lnTo>
                    <a:pt x="478853" y="727608"/>
                  </a:lnTo>
                  <a:lnTo>
                    <a:pt x="460451" y="731913"/>
                  </a:lnTo>
                  <a:lnTo>
                    <a:pt x="453021" y="731634"/>
                  </a:lnTo>
                  <a:lnTo>
                    <a:pt x="442544" y="727087"/>
                  </a:lnTo>
                  <a:lnTo>
                    <a:pt x="439166" y="723125"/>
                  </a:lnTo>
                  <a:lnTo>
                    <a:pt x="436867" y="717143"/>
                  </a:lnTo>
                  <a:lnTo>
                    <a:pt x="416140" y="718858"/>
                  </a:lnTo>
                  <a:lnTo>
                    <a:pt x="444195" y="747890"/>
                  </a:lnTo>
                  <a:lnTo>
                    <a:pt x="453174" y="749020"/>
                  </a:lnTo>
                  <a:lnTo>
                    <a:pt x="462915" y="748677"/>
                  </a:lnTo>
                  <a:lnTo>
                    <a:pt x="502666" y="732777"/>
                  </a:lnTo>
                  <a:lnTo>
                    <a:pt x="516597" y="709777"/>
                  </a:lnTo>
                  <a:lnTo>
                    <a:pt x="517499" y="702221"/>
                  </a:lnTo>
                  <a:close/>
                </a:path>
                <a:path w="2894329" h="796925">
                  <a:moveTo>
                    <a:pt x="586435" y="544245"/>
                  </a:moveTo>
                  <a:lnTo>
                    <a:pt x="578218" y="541489"/>
                  </a:lnTo>
                  <a:lnTo>
                    <a:pt x="570636" y="540931"/>
                  </a:lnTo>
                  <a:lnTo>
                    <a:pt x="558888" y="543687"/>
                  </a:lnTo>
                  <a:lnTo>
                    <a:pt x="554799" y="546087"/>
                  </a:lnTo>
                  <a:lnTo>
                    <a:pt x="548068" y="553453"/>
                  </a:lnTo>
                  <a:lnTo>
                    <a:pt x="545033" y="560171"/>
                  </a:lnTo>
                  <a:lnTo>
                    <a:pt x="542328" y="569899"/>
                  </a:lnTo>
                  <a:lnTo>
                    <a:pt x="538010" y="551472"/>
                  </a:lnTo>
                  <a:lnTo>
                    <a:pt x="519468" y="555802"/>
                  </a:lnTo>
                  <a:lnTo>
                    <a:pt x="547916" y="677392"/>
                  </a:lnTo>
                  <a:lnTo>
                    <a:pt x="568528" y="672566"/>
                  </a:lnTo>
                  <a:lnTo>
                    <a:pt x="551586" y="600214"/>
                  </a:lnTo>
                  <a:lnTo>
                    <a:pt x="550862" y="591934"/>
                  </a:lnTo>
                  <a:lnTo>
                    <a:pt x="572681" y="562914"/>
                  </a:lnTo>
                  <a:lnTo>
                    <a:pt x="578065" y="563219"/>
                  </a:lnTo>
                  <a:lnTo>
                    <a:pt x="583806" y="565023"/>
                  </a:lnTo>
                  <a:lnTo>
                    <a:pt x="584073" y="562914"/>
                  </a:lnTo>
                  <a:lnTo>
                    <a:pt x="586435" y="544245"/>
                  </a:lnTo>
                  <a:close/>
                </a:path>
                <a:path w="2894329" h="796925">
                  <a:moveTo>
                    <a:pt x="731774" y="634352"/>
                  </a:moveTo>
                  <a:lnTo>
                    <a:pt x="728091" y="630313"/>
                  </a:lnTo>
                  <a:lnTo>
                    <a:pt x="725208" y="625843"/>
                  </a:lnTo>
                  <a:lnTo>
                    <a:pt x="725004" y="625360"/>
                  </a:lnTo>
                  <a:lnTo>
                    <a:pt x="723150" y="620979"/>
                  </a:lnTo>
                  <a:lnTo>
                    <a:pt x="712101" y="579742"/>
                  </a:lnTo>
                  <a:lnTo>
                    <a:pt x="704748" y="548309"/>
                  </a:lnTo>
                  <a:lnTo>
                    <a:pt x="702919" y="542048"/>
                  </a:lnTo>
                  <a:lnTo>
                    <a:pt x="701497" y="538873"/>
                  </a:lnTo>
                  <a:lnTo>
                    <a:pt x="698855" y="533323"/>
                  </a:lnTo>
                  <a:lnTo>
                    <a:pt x="695642" y="529158"/>
                  </a:lnTo>
                  <a:lnTo>
                    <a:pt x="694448" y="528256"/>
                  </a:lnTo>
                  <a:lnTo>
                    <a:pt x="694448" y="603885"/>
                  </a:lnTo>
                  <a:lnTo>
                    <a:pt x="693343" y="608952"/>
                  </a:lnTo>
                  <a:lnTo>
                    <a:pt x="655142" y="638162"/>
                  </a:lnTo>
                  <a:lnTo>
                    <a:pt x="648627" y="637755"/>
                  </a:lnTo>
                  <a:lnTo>
                    <a:pt x="638594" y="632371"/>
                  </a:lnTo>
                  <a:lnTo>
                    <a:pt x="635444" y="628281"/>
                  </a:lnTo>
                  <a:lnTo>
                    <a:pt x="633374" y="619493"/>
                  </a:lnTo>
                  <a:lnTo>
                    <a:pt x="633501" y="615721"/>
                  </a:lnTo>
                  <a:lnTo>
                    <a:pt x="658291" y="595401"/>
                  </a:lnTo>
                  <a:lnTo>
                    <a:pt x="668413" y="591248"/>
                  </a:lnTo>
                  <a:lnTo>
                    <a:pt x="677100" y="587248"/>
                  </a:lnTo>
                  <a:lnTo>
                    <a:pt x="684339" y="583412"/>
                  </a:lnTo>
                  <a:lnTo>
                    <a:pt x="690130" y="579742"/>
                  </a:lnTo>
                  <a:lnTo>
                    <a:pt x="694029" y="596379"/>
                  </a:lnTo>
                  <a:lnTo>
                    <a:pt x="694334" y="600811"/>
                  </a:lnTo>
                  <a:lnTo>
                    <a:pt x="694448" y="603885"/>
                  </a:lnTo>
                  <a:lnTo>
                    <a:pt x="694448" y="528256"/>
                  </a:lnTo>
                  <a:lnTo>
                    <a:pt x="687806" y="523189"/>
                  </a:lnTo>
                  <a:lnTo>
                    <a:pt x="682307" y="521233"/>
                  </a:lnTo>
                  <a:lnTo>
                    <a:pt x="675259" y="520306"/>
                  </a:lnTo>
                  <a:lnTo>
                    <a:pt x="669645" y="519925"/>
                  </a:lnTo>
                  <a:lnTo>
                    <a:pt x="663422" y="520179"/>
                  </a:lnTo>
                  <a:lnTo>
                    <a:pt x="622490" y="533336"/>
                  </a:lnTo>
                  <a:lnTo>
                    <a:pt x="602907" y="563346"/>
                  </a:lnTo>
                  <a:lnTo>
                    <a:pt x="602907" y="567156"/>
                  </a:lnTo>
                  <a:lnTo>
                    <a:pt x="603021" y="572833"/>
                  </a:lnTo>
                  <a:lnTo>
                    <a:pt x="623811" y="570865"/>
                  </a:lnTo>
                  <a:lnTo>
                    <a:pt x="624014" y="561733"/>
                  </a:lnTo>
                  <a:lnTo>
                    <a:pt x="626021" y="554913"/>
                  </a:lnTo>
                  <a:lnTo>
                    <a:pt x="664171" y="538873"/>
                  </a:lnTo>
                  <a:lnTo>
                    <a:pt x="670077" y="539788"/>
                  </a:lnTo>
                  <a:lnTo>
                    <a:pt x="686346" y="563600"/>
                  </a:lnTo>
                  <a:lnTo>
                    <a:pt x="680097" y="567156"/>
                  </a:lnTo>
                  <a:lnTo>
                    <a:pt x="672160" y="570953"/>
                  </a:lnTo>
                  <a:lnTo>
                    <a:pt x="662559" y="575005"/>
                  </a:lnTo>
                  <a:lnTo>
                    <a:pt x="651268" y="579297"/>
                  </a:lnTo>
                  <a:lnTo>
                    <a:pt x="643305" y="582218"/>
                  </a:lnTo>
                  <a:lnTo>
                    <a:pt x="637463" y="584657"/>
                  </a:lnTo>
                  <a:lnTo>
                    <a:pt x="610997" y="616800"/>
                  </a:lnTo>
                  <a:lnTo>
                    <a:pt x="610908" y="622554"/>
                  </a:lnTo>
                  <a:lnTo>
                    <a:pt x="612305" y="628510"/>
                  </a:lnTo>
                  <a:lnTo>
                    <a:pt x="643724" y="655281"/>
                  </a:lnTo>
                  <a:lnTo>
                    <a:pt x="652424" y="655167"/>
                  </a:lnTo>
                  <a:lnTo>
                    <a:pt x="688594" y="640638"/>
                  </a:lnTo>
                  <a:lnTo>
                    <a:pt x="691286" y="638162"/>
                  </a:lnTo>
                  <a:lnTo>
                    <a:pt x="693331" y="636282"/>
                  </a:lnTo>
                  <a:lnTo>
                    <a:pt x="698004" y="631190"/>
                  </a:lnTo>
                  <a:lnTo>
                    <a:pt x="702614" y="625360"/>
                  </a:lnTo>
                  <a:lnTo>
                    <a:pt x="704570" y="630948"/>
                  </a:lnTo>
                  <a:lnTo>
                    <a:pt x="707110" y="635622"/>
                  </a:lnTo>
                  <a:lnTo>
                    <a:pt x="710247" y="639394"/>
                  </a:lnTo>
                  <a:lnTo>
                    <a:pt x="731774" y="634352"/>
                  </a:lnTo>
                  <a:close/>
                </a:path>
                <a:path w="2894329" h="796925">
                  <a:moveTo>
                    <a:pt x="805294" y="616915"/>
                  </a:moveTo>
                  <a:lnTo>
                    <a:pt x="799579" y="603084"/>
                  </a:lnTo>
                  <a:lnTo>
                    <a:pt x="798055" y="599401"/>
                  </a:lnTo>
                  <a:lnTo>
                    <a:pt x="794169" y="600900"/>
                  </a:lnTo>
                  <a:lnTo>
                    <a:pt x="791489" y="601789"/>
                  </a:lnTo>
                  <a:lnTo>
                    <a:pt x="786142" y="603034"/>
                  </a:lnTo>
                  <a:lnTo>
                    <a:pt x="783678" y="603084"/>
                  </a:lnTo>
                  <a:lnTo>
                    <a:pt x="779932" y="601878"/>
                  </a:lnTo>
                  <a:lnTo>
                    <a:pt x="758063" y="521931"/>
                  </a:lnTo>
                  <a:lnTo>
                    <a:pt x="756945" y="517131"/>
                  </a:lnTo>
                  <a:lnTo>
                    <a:pt x="777659" y="512279"/>
                  </a:lnTo>
                  <a:lnTo>
                    <a:pt x="775042" y="501103"/>
                  </a:lnTo>
                  <a:lnTo>
                    <a:pt x="773912" y="496252"/>
                  </a:lnTo>
                  <a:lnTo>
                    <a:pt x="753186" y="501103"/>
                  </a:lnTo>
                  <a:lnTo>
                    <a:pt x="743254" y="458635"/>
                  </a:lnTo>
                  <a:lnTo>
                    <a:pt x="725652" y="475792"/>
                  </a:lnTo>
                  <a:lnTo>
                    <a:pt x="732701" y="505904"/>
                  </a:lnTo>
                  <a:lnTo>
                    <a:pt x="717588" y="509435"/>
                  </a:lnTo>
                  <a:lnTo>
                    <a:pt x="721334" y="525462"/>
                  </a:lnTo>
                  <a:lnTo>
                    <a:pt x="736447" y="521931"/>
                  </a:lnTo>
                  <a:lnTo>
                    <a:pt x="755713" y="604240"/>
                  </a:lnTo>
                  <a:lnTo>
                    <a:pt x="758456" y="612152"/>
                  </a:lnTo>
                  <a:lnTo>
                    <a:pt x="763612" y="619074"/>
                  </a:lnTo>
                  <a:lnTo>
                    <a:pt x="767245" y="621512"/>
                  </a:lnTo>
                  <a:lnTo>
                    <a:pt x="776592" y="624306"/>
                  </a:lnTo>
                  <a:lnTo>
                    <a:pt x="782675" y="624128"/>
                  </a:lnTo>
                  <a:lnTo>
                    <a:pt x="794727" y="621309"/>
                  </a:lnTo>
                  <a:lnTo>
                    <a:pt x="799769" y="619493"/>
                  </a:lnTo>
                  <a:lnTo>
                    <a:pt x="805294" y="616915"/>
                  </a:lnTo>
                  <a:close/>
                </a:path>
                <a:path w="2894329" h="796925">
                  <a:moveTo>
                    <a:pt x="918641" y="552107"/>
                  </a:moveTo>
                  <a:lnTo>
                    <a:pt x="896734" y="554456"/>
                  </a:lnTo>
                  <a:lnTo>
                    <a:pt x="895642" y="563880"/>
                  </a:lnTo>
                  <a:lnTo>
                    <a:pt x="892886" y="571207"/>
                  </a:lnTo>
                  <a:lnTo>
                    <a:pt x="884059" y="581647"/>
                  </a:lnTo>
                  <a:lnTo>
                    <a:pt x="878078" y="585139"/>
                  </a:lnTo>
                  <a:lnTo>
                    <a:pt x="870521" y="586905"/>
                  </a:lnTo>
                  <a:lnTo>
                    <a:pt x="863066" y="587946"/>
                  </a:lnTo>
                  <a:lnTo>
                    <a:pt x="855929" y="587514"/>
                  </a:lnTo>
                  <a:lnTo>
                    <a:pt x="824103" y="554189"/>
                  </a:lnTo>
                  <a:lnTo>
                    <a:pt x="897674" y="536968"/>
                  </a:lnTo>
                  <a:lnTo>
                    <a:pt x="914768" y="532968"/>
                  </a:lnTo>
                  <a:lnTo>
                    <a:pt x="913980" y="529158"/>
                  </a:lnTo>
                  <a:lnTo>
                    <a:pt x="896912" y="492950"/>
                  </a:lnTo>
                  <a:lnTo>
                    <a:pt x="889165" y="486016"/>
                  </a:lnTo>
                  <a:lnTo>
                    <a:pt x="889165" y="521081"/>
                  </a:lnTo>
                  <a:lnTo>
                    <a:pt x="821270" y="536968"/>
                  </a:lnTo>
                  <a:lnTo>
                    <a:pt x="820559" y="529158"/>
                  </a:lnTo>
                  <a:lnTo>
                    <a:pt x="821118" y="521906"/>
                  </a:lnTo>
                  <a:lnTo>
                    <a:pt x="822947" y="515213"/>
                  </a:lnTo>
                  <a:lnTo>
                    <a:pt x="855332" y="492950"/>
                  </a:lnTo>
                  <a:lnTo>
                    <a:pt x="862596" y="493610"/>
                  </a:lnTo>
                  <a:lnTo>
                    <a:pt x="889165" y="521081"/>
                  </a:lnTo>
                  <a:lnTo>
                    <a:pt x="889165" y="486016"/>
                  </a:lnTo>
                  <a:lnTo>
                    <a:pt x="887209" y="484352"/>
                  </a:lnTo>
                  <a:lnTo>
                    <a:pt x="877227" y="479018"/>
                  </a:lnTo>
                  <a:lnTo>
                    <a:pt x="866609" y="476034"/>
                  </a:lnTo>
                  <a:lnTo>
                    <a:pt x="855357" y="475386"/>
                  </a:lnTo>
                  <a:lnTo>
                    <a:pt x="843483" y="477075"/>
                  </a:lnTo>
                  <a:lnTo>
                    <a:pt x="806462" y="503605"/>
                  </a:lnTo>
                  <a:lnTo>
                    <a:pt x="799388" y="526757"/>
                  </a:lnTo>
                  <a:lnTo>
                    <a:pt x="799426" y="540321"/>
                  </a:lnTo>
                  <a:lnTo>
                    <a:pt x="811885" y="580351"/>
                  </a:lnTo>
                  <a:lnTo>
                    <a:pt x="849503" y="605358"/>
                  </a:lnTo>
                  <a:lnTo>
                    <a:pt x="861479" y="605802"/>
                  </a:lnTo>
                  <a:lnTo>
                    <a:pt x="874369" y="603885"/>
                  </a:lnTo>
                  <a:lnTo>
                    <a:pt x="884339" y="600862"/>
                  </a:lnTo>
                  <a:lnTo>
                    <a:pt x="893064" y="596785"/>
                  </a:lnTo>
                  <a:lnTo>
                    <a:pt x="900531" y="591642"/>
                  </a:lnTo>
                  <a:lnTo>
                    <a:pt x="904227" y="587946"/>
                  </a:lnTo>
                  <a:lnTo>
                    <a:pt x="906754" y="585431"/>
                  </a:lnTo>
                  <a:lnTo>
                    <a:pt x="911707" y="578281"/>
                  </a:lnTo>
                  <a:lnTo>
                    <a:pt x="915339" y="570344"/>
                  </a:lnTo>
                  <a:lnTo>
                    <a:pt x="917651" y="561619"/>
                  </a:lnTo>
                  <a:lnTo>
                    <a:pt x="918641" y="552107"/>
                  </a:lnTo>
                  <a:close/>
                </a:path>
                <a:path w="2894329" h="796925">
                  <a:moveTo>
                    <a:pt x="2130412" y="306768"/>
                  </a:moveTo>
                  <a:lnTo>
                    <a:pt x="2124697" y="292950"/>
                  </a:lnTo>
                  <a:lnTo>
                    <a:pt x="2123173" y="289267"/>
                  </a:lnTo>
                  <a:lnTo>
                    <a:pt x="2119553" y="290677"/>
                  </a:lnTo>
                  <a:lnTo>
                    <a:pt x="2116607" y="291655"/>
                  </a:lnTo>
                  <a:lnTo>
                    <a:pt x="2111260" y="292900"/>
                  </a:lnTo>
                  <a:lnTo>
                    <a:pt x="2108797" y="292950"/>
                  </a:lnTo>
                  <a:lnTo>
                    <a:pt x="2105050" y="291731"/>
                  </a:lnTo>
                  <a:lnTo>
                    <a:pt x="2103564" y="290677"/>
                  </a:lnTo>
                  <a:lnTo>
                    <a:pt x="2101329" y="287655"/>
                  </a:lnTo>
                  <a:lnTo>
                    <a:pt x="2100072" y="283972"/>
                  </a:lnTo>
                  <a:lnTo>
                    <a:pt x="2083193" y="211797"/>
                  </a:lnTo>
                  <a:lnTo>
                    <a:pt x="2082063" y="206997"/>
                  </a:lnTo>
                  <a:lnTo>
                    <a:pt x="2102789" y="202145"/>
                  </a:lnTo>
                  <a:lnTo>
                    <a:pt x="2100173" y="190969"/>
                  </a:lnTo>
                  <a:lnTo>
                    <a:pt x="2099030" y="186118"/>
                  </a:lnTo>
                  <a:lnTo>
                    <a:pt x="2078316" y="190969"/>
                  </a:lnTo>
                  <a:lnTo>
                    <a:pt x="2068372" y="148501"/>
                  </a:lnTo>
                  <a:lnTo>
                    <a:pt x="2050770" y="165658"/>
                  </a:lnTo>
                  <a:lnTo>
                    <a:pt x="2057819" y="195770"/>
                  </a:lnTo>
                  <a:lnTo>
                    <a:pt x="2042706" y="199301"/>
                  </a:lnTo>
                  <a:lnTo>
                    <a:pt x="2046465" y="215328"/>
                  </a:lnTo>
                  <a:lnTo>
                    <a:pt x="2061565" y="211797"/>
                  </a:lnTo>
                  <a:lnTo>
                    <a:pt x="2080831" y="294106"/>
                  </a:lnTo>
                  <a:lnTo>
                    <a:pt x="2083574" y="302018"/>
                  </a:lnTo>
                  <a:lnTo>
                    <a:pt x="2088730" y="308940"/>
                  </a:lnTo>
                  <a:lnTo>
                    <a:pt x="2092363" y="311365"/>
                  </a:lnTo>
                  <a:lnTo>
                    <a:pt x="2101710" y="314172"/>
                  </a:lnTo>
                  <a:lnTo>
                    <a:pt x="2107793" y="313994"/>
                  </a:lnTo>
                  <a:lnTo>
                    <a:pt x="2119846" y="311175"/>
                  </a:lnTo>
                  <a:lnTo>
                    <a:pt x="2124900" y="309346"/>
                  </a:lnTo>
                  <a:lnTo>
                    <a:pt x="2130412" y="306768"/>
                  </a:lnTo>
                  <a:close/>
                </a:path>
                <a:path w="2894329" h="796925">
                  <a:moveTo>
                    <a:pt x="2271369" y="145783"/>
                  </a:moveTo>
                  <a:lnTo>
                    <a:pt x="2251329" y="150482"/>
                  </a:lnTo>
                  <a:lnTo>
                    <a:pt x="2246947" y="225640"/>
                  </a:lnTo>
                  <a:lnTo>
                    <a:pt x="2245449" y="250748"/>
                  </a:lnTo>
                  <a:lnTo>
                    <a:pt x="2233942" y="228930"/>
                  </a:lnTo>
                  <a:lnTo>
                    <a:pt x="2215324" y="193370"/>
                  </a:lnTo>
                  <a:lnTo>
                    <a:pt x="2199246" y="162661"/>
                  </a:lnTo>
                  <a:lnTo>
                    <a:pt x="2178062" y="167627"/>
                  </a:lnTo>
                  <a:lnTo>
                    <a:pt x="2175383" y="243357"/>
                  </a:lnTo>
                  <a:lnTo>
                    <a:pt x="2175192" y="254203"/>
                  </a:lnTo>
                  <a:lnTo>
                    <a:pt x="2174951" y="269900"/>
                  </a:lnTo>
                  <a:lnTo>
                    <a:pt x="2125853" y="179844"/>
                  </a:lnTo>
                  <a:lnTo>
                    <a:pt x="2104567" y="184823"/>
                  </a:lnTo>
                  <a:lnTo>
                    <a:pt x="2170226" y="297700"/>
                  </a:lnTo>
                  <a:lnTo>
                    <a:pt x="2191753" y="292658"/>
                  </a:lnTo>
                  <a:lnTo>
                    <a:pt x="2192375" y="269900"/>
                  </a:lnTo>
                  <a:lnTo>
                    <a:pt x="2194471" y="193370"/>
                  </a:lnTo>
                  <a:lnTo>
                    <a:pt x="2204008" y="212991"/>
                  </a:lnTo>
                  <a:lnTo>
                    <a:pt x="2240407" y="281266"/>
                  </a:lnTo>
                  <a:lnTo>
                    <a:pt x="2261806" y="276263"/>
                  </a:lnTo>
                  <a:lnTo>
                    <a:pt x="2263673" y="250748"/>
                  </a:lnTo>
                  <a:lnTo>
                    <a:pt x="2271369" y="145783"/>
                  </a:lnTo>
                  <a:close/>
                </a:path>
                <a:path w="2894329" h="796925">
                  <a:moveTo>
                    <a:pt x="2410231" y="197700"/>
                  </a:moveTo>
                  <a:lnTo>
                    <a:pt x="2397061" y="151422"/>
                  </a:lnTo>
                  <a:lnTo>
                    <a:pt x="2388476" y="141109"/>
                  </a:lnTo>
                  <a:lnTo>
                    <a:pt x="2388476" y="203771"/>
                  </a:lnTo>
                  <a:lnTo>
                    <a:pt x="2387193" y="212661"/>
                  </a:lnTo>
                  <a:lnTo>
                    <a:pt x="2353919" y="238963"/>
                  </a:lnTo>
                  <a:lnTo>
                    <a:pt x="2346668" y="238353"/>
                  </a:lnTo>
                  <a:lnTo>
                    <a:pt x="2317953" y="210540"/>
                  </a:lnTo>
                  <a:lnTo>
                    <a:pt x="2312530" y="178752"/>
                  </a:lnTo>
                  <a:lnTo>
                    <a:pt x="2313838" y="170002"/>
                  </a:lnTo>
                  <a:lnTo>
                    <a:pt x="2347176" y="143891"/>
                  </a:lnTo>
                  <a:lnTo>
                    <a:pt x="2354364" y="144513"/>
                  </a:lnTo>
                  <a:lnTo>
                    <a:pt x="2383028" y="171869"/>
                  </a:lnTo>
                  <a:lnTo>
                    <a:pt x="2388476" y="203771"/>
                  </a:lnTo>
                  <a:lnTo>
                    <a:pt x="2388476" y="141109"/>
                  </a:lnTo>
                  <a:lnTo>
                    <a:pt x="2380538" y="134670"/>
                  </a:lnTo>
                  <a:lnTo>
                    <a:pt x="2370328" y="129476"/>
                  </a:lnTo>
                  <a:lnTo>
                    <a:pt x="2359456" y="126593"/>
                  </a:lnTo>
                  <a:lnTo>
                    <a:pt x="2347912" y="126047"/>
                  </a:lnTo>
                  <a:lnTo>
                    <a:pt x="2335707" y="127825"/>
                  </a:lnTo>
                  <a:lnTo>
                    <a:pt x="2300643" y="150291"/>
                  </a:lnTo>
                  <a:lnTo>
                    <a:pt x="2291054" y="188658"/>
                  </a:lnTo>
                  <a:lnTo>
                    <a:pt x="2293569" y="204711"/>
                  </a:lnTo>
                  <a:lnTo>
                    <a:pt x="2311336" y="240715"/>
                  </a:lnTo>
                  <a:lnTo>
                    <a:pt x="2353056" y="256717"/>
                  </a:lnTo>
                  <a:lnTo>
                    <a:pt x="2365451" y="254901"/>
                  </a:lnTo>
                  <a:lnTo>
                    <a:pt x="2394635" y="238963"/>
                  </a:lnTo>
                  <a:lnTo>
                    <a:pt x="2398445" y="235000"/>
                  </a:lnTo>
                  <a:lnTo>
                    <a:pt x="2402827" y="228866"/>
                  </a:lnTo>
                  <a:lnTo>
                    <a:pt x="2406243" y="222161"/>
                  </a:lnTo>
                  <a:lnTo>
                    <a:pt x="2408682" y="214896"/>
                  </a:lnTo>
                  <a:lnTo>
                    <a:pt x="2410041" y="206819"/>
                  </a:lnTo>
                  <a:lnTo>
                    <a:pt x="2410231" y="197700"/>
                  </a:lnTo>
                  <a:close/>
                </a:path>
                <a:path w="2894329" h="796925">
                  <a:moveTo>
                    <a:pt x="2489568" y="169824"/>
                  </a:moveTo>
                  <a:lnTo>
                    <a:pt x="2484717" y="149110"/>
                  </a:lnTo>
                  <a:lnTo>
                    <a:pt x="2421407" y="163918"/>
                  </a:lnTo>
                  <a:lnTo>
                    <a:pt x="2426258" y="184645"/>
                  </a:lnTo>
                  <a:lnTo>
                    <a:pt x="2489568" y="169824"/>
                  </a:lnTo>
                  <a:close/>
                </a:path>
                <a:path w="2894329" h="796925">
                  <a:moveTo>
                    <a:pt x="2648280" y="57569"/>
                  </a:moveTo>
                  <a:lnTo>
                    <a:pt x="2628239" y="62255"/>
                  </a:lnTo>
                  <a:lnTo>
                    <a:pt x="2623858" y="137426"/>
                  </a:lnTo>
                  <a:lnTo>
                    <a:pt x="2622359" y="162521"/>
                  </a:lnTo>
                  <a:lnTo>
                    <a:pt x="2610853" y="140703"/>
                  </a:lnTo>
                  <a:lnTo>
                    <a:pt x="2592235" y="105143"/>
                  </a:lnTo>
                  <a:lnTo>
                    <a:pt x="2576157" y="74447"/>
                  </a:lnTo>
                  <a:lnTo>
                    <a:pt x="2554973" y="79400"/>
                  </a:lnTo>
                  <a:lnTo>
                    <a:pt x="2552293" y="155130"/>
                  </a:lnTo>
                  <a:lnTo>
                    <a:pt x="2552103" y="165976"/>
                  </a:lnTo>
                  <a:lnTo>
                    <a:pt x="2551861" y="181686"/>
                  </a:lnTo>
                  <a:lnTo>
                    <a:pt x="2502776" y="91617"/>
                  </a:lnTo>
                  <a:lnTo>
                    <a:pt x="2481478" y="96608"/>
                  </a:lnTo>
                  <a:lnTo>
                    <a:pt x="2547137" y="209473"/>
                  </a:lnTo>
                  <a:lnTo>
                    <a:pt x="2568664" y="204431"/>
                  </a:lnTo>
                  <a:lnTo>
                    <a:pt x="2569286" y="181686"/>
                  </a:lnTo>
                  <a:lnTo>
                    <a:pt x="2571381" y="105143"/>
                  </a:lnTo>
                  <a:lnTo>
                    <a:pt x="2580932" y="124764"/>
                  </a:lnTo>
                  <a:lnTo>
                    <a:pt x="2617317" y="193052"/>
                  </a:lnTo>
                  <a:lnTo>
                    <a:pt x="2638717" y="188036"/>
                  </a:lnTo>
                  <a:lnTo>
                    <a:pt x="2640584" y="162521"/>
                  </a:lnTo>
                  <a:lnTo>
                    <a:pt x="2648280" y="57569"/>
                  </a:lnTo>
                  <a:close/>
                </a:path>
                <a:path w="2894329" h="796925">
                  <a:moveTo>
                    <a:pt x="2797352" y="150914"/>
                  </a:moveTo>
                  <a:lnTo>
                    <a:pt x="2793669" y="146862"/>
                  </a:lnTo>
                  <a:lnTo>
                    <a:pt x="2790799" y="142405"/>
                  </a:lnTo>
                  <a:lnTo>
                    <a:pt x="2790596" y="141909"/>
                  </a:lnTo>
                  <a:lnTo>
                    <a:pt x="2788729" y="137528"/>
                  </a:lnTo>
                  <a:lnTo>
                    <a:pt x="2777693" y="96291"/>
                  </a:lnTo>
                  <a:lnTo>
                    <a:pt x="2770340" y="64858"/>
                  </a:lnTo>
                  <a:lnTo>
                    <a:pt x="2768511" y="58610"/>
                  </a:lnTo>
                  <a:lnTo>
                    <a:pt x="2767076" y="55435"/>
                  </a:lnTo>
                  <a:lnTo>
                    <a:pt x="2764447" y="49872"/>
                  </a:lnTo>
                  <a:lnTo>
                    <a:pt x="2761234" y="45720"/>
                  </a:lnTo>
                  <a:lnTo>
                    <a:pt x="2760116" y="44881"/>
                  </a:lnTo>
                  <a:lnTo>
                    <a:pt x="2760116" y="120065"/>
                  </a:lnTo>
                  <a:lnTo>
                    <a:pt x="2757500" y="131940"/>
                  </a:lnTo>
                  <a:lnTo>
                    <a:pt x="2754071" y="137756"/>
                  </a:lnTo>
                  <a:lnTo>
                    <a:pt x="2743327" y="147599"/>
                  </a:lnTo>
                  <a:lnTo>
                    <a:pt x="2736672" y="150990"/>
                  </a:lnTo>
                  <a:lnTo>
                    <a:pt x="2720733" y="154724"/>
                  </a:lnTo>
                  <a:lnTo>
                    <a:pt x="2714206" y="154305"/>
                  </a:lnTo>
                  <a:lnTo>
                    <a:pt x="2704173" y="148932"/>
                  </a:lnTo>
                  <a:lnTo>
                    <a:pt x="2701023" y="144843"/>
                  </a:lnTo>
                  <a:lnTo>
                    <a:pt x="2698902" y="135750"/>
                  </a:lnTo>
                  <a:lnTo>
                    <a:pt x="2699093" y="132270"/>
                  </a:lnTo>
                  <a:lnTo>
                    <a:pt x="2723883" y="111963"/>
                  </a:lnTo>
                  <a:lnTo>
                    <a:pt x="2734005" y="107810"/>
                  </a:lnTo>
                  <a:lnTo>
                    <a:pt x="2742692" y="103822"/>
                  </a:lnTo>
                  <a:lnTo>
                    <a:pt x="2749931" y="99987"/>
                  </a:lnTo>
                  <a:lnTo>
                    <a:pt x="2755722" y="96291"/>
                  </a:lnTo>
                  <a:lnTo>
                    <a:pt x="2759608" y="112928"/>
                  </a:lnTo>
                  <a:lnTo>
                    <a:pt x="2760116" y="120065"/>
                  </a:lnTo>
                  <a:lnTo>
                    <a:pt x="2760116" y="44881"/>
                  </a:lnTo>
                  <a:lnTo>
                    <a:pt x="2753385" y="39751"/>
                  </a:lnTo>
                  <a:lnTo>
                    <a:pt x="2747899" y="37795"/>
                  </a:lnTo>
                  <a:lnTo>
                    <a:pt x="2740837" y="36868"/>
                  </a:lnTo>
                  <a:lnTo>
                    <a:pt x="2735237" y="36487"/>
                  </a:lnTo>
                  <a:lnTo>
                    <a:pt x="2729014" y="36741"/>
                  </a:lnTo>
                  <a:lnTo>
                    <a:pt x="2688056" y="49898"/>
                  </a:lnTo>
                  <a:lnTo>
                    <a:pt x="2668460" y="80149"/>
                  </a:lnTo>
                  <a:lnTo>
                    <a:pt x="2668498" y="83718"/>
                  </a:lnTo>
                  <a:lnTo>
                    <a:pt x="2668613" y="89395"/>
                  </a:lnTo>
                  <a:lnTo>
                    <a:pt x="2689402" y="87426"/>
                  </a:lnTo>
                  <a:lnTo>
                    <a:pt x="2689593" y="78282"/>
                  </a:lnTo>
                  <a:lnTo>
                    <a:pt x="2691600" y="71475"/>
                  </a:lnTo>
                  <a:lnTo>
                    <a:pt x="2729763" y="55435"/>
                  </a:lnTo>
                  <a:lnTo>
                    <a:pt x="2735656" y="56349"/>
                  </a:lnTo>
                  <a:lnTo>
                    <a:pt x="2751937" y="80149"/>
                  </a:lnTo>
                  <a:lnTo>
                    <a:pt x="2745689" y="83718"/>
                  </a:lnTo>
                  <a:lnTo>
                    <a:pt x="2737751" y="87528"/>
                  </a:lnTo>
                  <a:lnTo>
                    <a:pt x="2728099" y="91579"/>
                  </a:lnTo>
                  <a:lnTo>
                    <a:pt x="2716847" y="95846"/>
                  </a:lnTo>
                  <a:lnTo>
                    <a:pt x="2708922" y="98755"/>
                  </a:lnTo>
                  <a:lnTo>
                    <a:pt x="2703055" y="101219"/>
                  </a:lnTo>
                  <a:lnTo>
                    <a:pt x="2676588" y="133350"/>
                  </a:lnTo>
                  <a:lnTo>
                    <a:pt x="2676588" y="139496"/>
                  </a:lnTo>
                  <a:lnTo>
                    <a:pt x="2701467" y="170446"/>
                  </a:lnTo>
                  <a:lnTo>
                    <a:pt x="2709303" y="171843"/>
                  </a:lnTo>
                  <a:lnTo>
                    <a:pt x="2718016" y="171742"/>
                  </a:lnTo>
                  <a:lnTo>
                    <a:pt x="2754185" y="157200"/>
                  </a:lnTo>
                  <a:lnTo>
                    <a:pt x="2756878" y="154724"/>
                  </a:lnTo>
                  <a:lnTo>
                    <a:pt x="2758922" y="152844"/>
                  </a:lnTo>
                  <a:lnTo>
                    <a:pt x="2763596" y="147751"/>
                  </a:lnTo>
                  <a:lnTo>
                    <a:pt x="2768206" y="141909"/>
                  </a:lnTo>
                  <a:lnTo>
                    <a:pt x="2770149" y="147497"/>
                  </a:lnTo>
                  <a:lnTo>
                    <a:pt x="2772702" y="152184"/>
                  </a:lnTo>
                  <a:lnTo>
                    <a:pt x="2775839" y="155943"/>
                  </a:lnTo>
                  <a:lnTo>
                    <a:pt x="2797352" y="150914"/>
                  </a:lnTo>
                  <a:close/>
                </a:path>
                <a:path w="2894329" h="796925">
                  <a:moveTo>
                    <a:pt x="2869273" y="173316"/>
                  </a:moveTo>
                  <a:lnTo>
                    <a:pt x="2830982" y="173316"/>
                  </a:lnTo>
                  <a:lnTo>
                    <a:pt x="2826258" y="173316"/>
                  </a:lnTo>
                  <a:lnTo>
                    <a:pt x="2833001" y="191960"/>
                  </a:lnTo>
                  <a:lnTo>
                    <a:pt x="2838285" y="192493"/>
                  </a:lnTo>
                  <a:lnTo>
                    <a:pt x="2842907" y="192290"/>
                  </a:lnTo>
                  <a:lnTo>
                    <a:pt x="2853436" y="189826"/>
                  </a:lnTo>
                  <a:lnTo>
                    <a:pt x="2858719" y="186918"/>
                  </a:lnTo>
                  <a:lnTo>
                    <a:pt x="2866694" y="178371"/>
                  </a:lnTo>
                  <a:lnTo>
                    <a:pt x="2869273" y="173316"/>
                  </a:lnTo>
                  <a:close/>
                </a:path>
                <a:path w="2894329" h="796925">
                  <a:moveTo>
                    <a:pt x="2894215" y="0"/>
                  </a:moveTo>
                  <a:lnTo>
                    <a:pt x="2864218" y="81775"/>
                  </a:lnTo>
                  <a:lnTo>
                    <a:pt x="2862224" y="111455"/>
                  </a:lnTo>
                  <a:lnTo>
                    <a:pt x="2858503" y="104635"/>
                  </a:lnTo>
                  <a:lnTo>
                    <a:pt x="2854706" y="98005"/>
                  </a:lnTo>
                  <a:lnTo>
                    <a:pt x="2850794" y="91567"/>
                  </a:lnTo>
                  <a:lnTo>
                    <a:pt x="2846819" y="85356"/>
                  </a:lnTo>
                  <a:lnTo>
                    <a:pt x="2805036" y="20878"/>
                  </a:lnTo>
                  <a:lnTo>
                    <a:pt x="2782836" y="26073"/>
                  </a:lnTo>
                  <a:lnTo>
                    <a:pt x="2857474" y="137083"/>
                  </a:lnTo>
                  <a:lnTo>
                    <a:pt x="2857157" y="139496"/>
                  </a:lnTo>
                  <a:lnTo>
                    <a:pt x="2856941" y="141312"/>
                  </a:lnTo>
                  <a:lnTo>
                    <a:pt x="2856827" y="142544"/>
                  </a:lnTo>
                  <a:lnTo>
                    <a:pt x="2855836" y="151396"/>
                  </a:lnTo>
                  <a:lnTo>
                    <a:pt x="2833255" y="173139"/>
                  </a:lnTo>
                  <a:lnTo>
                    <a:pt x="2869361" y="173139"/>
                  </a:lnTo>
                  <a:lnTo>
                    <a:pt x="2877235" y="131940"/>
                  </a:lnTo>
                  <a:lnTo>
                    <a:pt x="2879864" y="111455"/>
                  </a:lnTo>
                  <a:lnTo>
                    <a:pt x="289421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03096" y="2276030"/>
              <a:ext cx="180419" cy="20574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43193" y="2911283"/>
              <a:ext cx="1409939" cy="6353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13872" y="1749268"/>
              <a:ext cx="1156199" cy="44338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922056" y="3513529"/>
              <a:ext cx="906780" cy="316230"/>
            </a:xfrm>
            <a:custGeom>
              <a:avLst/>
              <a:gdLst/>
              <a:ahLst/>
              <a:cxnLst/>
              <a:rect l="l" t="t" r="r" b="b"/>
              <a:pathLst>
                <a:path w="906780" h="316229">
                  <a:moveTo>
                    <a:pt x="29857" y="278726"/>
                  </a:moveTo>
                  <a:lnTo>
                    <a:pt x="10236" y="286701"/>
                  </a:lnTo>
                  <a:lnTo>
                    <a:pt x="14639" y="295245"/>
                  </a:lnTo>
                  <a:lnTo>
                    <a:pt x="19886" y="302340"/>
                  </a:lnTo>
                  <a:lnTo>
                    <a:pt x="25979" y="307984"/>
                  </a:lnTo>
                  <a:lnTo>
                    <a:pt x="32918" y="312178"/>
                  </a:lnTo>
                  <a:lnTo>
                    <a:pt x="40843" y="314871"/>
                  </a:lnTo>
                  <a:lnTo>
                    <a:pt x="49890" y="316000"/>
                  </a:lnTo>
                  <a:lnTo>
                    <a:pt x="60059" y="315567"/>
                  </a:lnTo>
                  <a:lnTo>
                    <a:pt x="100806" y="298855"/>
                  </a:lnTo>
                  <a:lnTo>
                    <a:pt x="57873" y="298855"/>
                  </a:lnTo>
                  <a:lnTo>
                    <a:pt x="50063" y="298385"/>
                  </a:lnTo>
                  <a:lnTo>
                    <a:pt x="37566" y="292137"/>
                  </a:lnTo>
                  <a:lnTo>
                    <a:pt x="32918" y="286625"/>
                  </a:lnTo>
                  <a:lnTo>
                    <a:pt x="29857" y="278726"/>
                  </a:lnTo>
                  <a:close/>
                </a:path>
                <a:path w="906780" h="316229">
                  <a:moveTo>
                    <a:pt x="57873" y="185139"/>
                  </a:moveTo>
                  <a:lnTo>
                    <a:pt x="15455" y="196951"/>
                  </a:lnTo>
                  <a:lnTo>
                    <a:pt x="8902" y="203097"/>
                  </a:lnTo>
                  <a:lnTo>
                    <a:pt x="5346" y="207149"/>
                  </a:lnTo>
                  <a:lnTo>
                    <a:pt x="2857" y="211771"/>
                  </a:lnTo>
                  <a:lnTo>
                    <a:pt x="63" y="222160"/>
                  </a:lnTo>
                  <a:lnTo>
                    <a:pt x="0" y="227469"/>
                  </a:lnTo>
                  <a:lnTo>
                    <a:pt x="2654" y="238848"/>
                  </a:lnTo>
                  <a:lnTo>
                    <a:pt x="38895" y="258307"/>
                  </a:lnTo>
                  <a:lnTo>
                    <a:pt x="71208" y="259346"/>
                  </a:lnTo>
                  <a:lnTo>
                    <a:pt x="78778" y="260031"/>
                  </a:lnTo>
                  <a:lnTo>
                    <a:pt x="82029" y="261200"/>
                  </a:lnTo>
                  <a:lnTo>
                    <a:pt x="86702" y="262927"/>
                  </a:lnTo>
                  <a:lnTo>
                    <a:pt x="89585" y="266115"/>
                  </a:lnTo>
                  <a:lnTo>
                    <a:pt x="91884" y="275970"/>
                  </a:lnTo>
                  <a:lnTo>
                    <a:pt x="90652" y="281025"/>
                  </a:lnTo>
                  <a:lnTo>
                    <a:pt x="83299" y="290880"/>
                  </a:lnTo>
                  <a:lnTo>
                    <a:pt x="76733" y="294448"/>
                  </a:lnTo>
                  <a:lnTo>
                    <a:pt x="57873" y="298855"/>
                  </a:lnTo>
                  <a:lnTo>
                    <a:pt x="100806" y="298855"/>
                  </a:lnTo>
                  <a:lnTo>
                    <a:pt x="102603" y="297509"/>
                  </a:lnTo>
                  <a:lnTo>
                    <a:pt x="107289" y="291464"/>
                  </a:lnTo>
                  <a:lnTo>
                    <a:pt x="112458" y="277443"/>
                  </a:lnTo>
                  <a:lnTo>
                    <a:pt x="112953" y="270509"/>
                  </a:lnTo>
                  <a:lnTo>
                    <a:pt x="109695" y="256602"/>
                  </a:lnTo>
                  <a:lnTo>
                    <a:pt x="73253" y="238067"/>
                  </a:lnTo>
                  <a:lnTo>
                    <a:pt x="42735" y="236714"/>
                  </a:lnTo>
                  <a:lnTo>
                    <a:pt x="36258" y="236371"/>
                  </a:lnTo>
                  <a:lnTo>
                    <a:pt x="34010" y="236092"/>
                  </a:lnTo>
                  <a:lnTo>
                    <a:pt x="30086" y="235482"/>
                  </a:lnTo>
                  <a:lnTo>
                    <a:pt x="27025" y="234276"/>
                  </a:lnTo>
                  <a:lnTo>
                    <a:pt x="24828" y="232447"/>
                  </a:lnTo>
                  <a:lnTo>
                    <a:pt x="22644" y="230707"/>
                  </a:lnTo>
                  <a:lnTo>
                    <a:pt x="21247" y="228497"/>
                  </a:lnTo>
                  <a:lnTo>
                    <a:pt x="19634" y="221627"/>
                  </a:lnTo>
                  <a:lnTo>
                    <a:pt x="20802" y="217486"/>
                  </a:lnTo>
                  <a:lnTo>
                    <a:pt x="27432" y="209346"/>
                  </a:lnTo>
                  <a:lnTo>
                    <a:pt x="33820" y="206196"/>
                  </a:lnTo>
                  <a:lnTo>
                    <a:pt x="51295" y="202107"/>
                  </a:lnTo>
                  <a:lnTo>
                    <a:pt x="90494" y="202107"/>
                  </a:lnTo>
                  <a:lnTo>
                    <a:pt x="87033" y="196938"/>
                  </a:lnTo>
                  <a:lnTo>
                    <a:pt x="77965" y="189165"/>
                  </a:lnTo>
                  <a:lnTo>
                    <a:pt x="71780" y="186689"/>
                  </a:lnTo>
                  <a:lnTo>
                    <a:pt x="63919" y="185622"/>
                  </a:lnTo>
                  <a:lnTo>
                    <a:pt x="57873" y="185139"/>
                  </a:lnTo>
                  <a:close/>
                </a:path>
                <a:path w="906780" h="316229">
                  <a:moveTo>
                    <a:pt x="144888" y="187197"/>
                  </a:moveTo>
                  <a:lnTo>
                    <a:pt x="123278" y="187197"/>
                  </a:lnTo>
                  <a:lnTo>
                    <a:pt x="142544" y="269506"/>
                  </a:lnTo>
                  <a:lnTo>
                    <a:pt x="145294" y="277443"/>
                  </a:lnTo>
                  <a:lnTo>
                    <a:pt x="150444" y="284339"/>
                  </a:lnTo>
                  <a:lnTo>
                    <a:pt x="154063" y="286765"/>
                  </a:lnTo>
                  <a:lnTo>
                    <a:pt x="163410" y="289572"/>
                  </a:lnTo>
                  <a:lnTo>
                    <a:pt x="169494" y="289394"/>
                  </a:lnTo>
                  <a:lnTo>
                    <a:pt x="181546" y="286574"/>
                  </a:lnTo>
                  <a:lnTo>
                    <a:pt x="186601" y="284746"/>
                  </a:lnTo>
                  <a:lnTo>
                    <a:pt x="192112" y="282168"/>
                  </a:lnTo>
                  <a:lnTo>
                    <a:pt x="186397" y="268350"/>
                  </a:lnTo>
                  <a:lnTo>
                    <a:pt x="170510" y="268350"/>
                  </a:lnTo>
                  <a:lnTo>
                    <a:pt x="166763" y="267131"/>
                  </a:lnTo>
                  <a:lnTo>
                    <a:pt x="165265" y="266077"/>
                  </a:lnTo>
                  <a:lnTo>
                    <a:pt x="163029" y="263054"/>
                  </a:lnTo>
                  <a:lnTo>
                    <a:pt x="161785" y="259358"/>
                  </a:lnTo>
                  <a:lnTo>
                    <a:pt x="144888" y="187197"/>
                  </a:lnTo>
                  <a:close/>
                </a:path>
                <a:path w="906780" h="316229">
                  <a:moveTo>
                    <a:pt x="199351" y="152475"/>
                  </a:moveTo>
                  <a:lnTo>
                    <a:pt x="180809" y="156819"/>
                  </a:lnTo>
                  <a:lnTo>
                    <a:pt x="209257" y="278396"/>
                  </a:lnTo>
                  <a:lnTo>
                    <a:pt x="229870" y="273582"/>
                  </a:lnTo>
                  <a:lnTo>
                    <a:pt x="212940" y="201230"/>
                  </a:lnTo>
                  <a:lnTo>
                    <a:pt x="212204" y="192937"/>
                  </a:lnTo>
                  <a:lnTo>
                    <a:pt x="212775" y="185076"/>
                  </a:lnTo>
                  <a:lnTo>
                    <a:pt x="213182" y="179920"/>
                  </a:lnTo>
                  <a:lnTo>
                    <a:pt x="214858" y="175564"/>
                  </a:lnTo>
                  <a:lnTo>
                    <a:pt x="218725" y="170916"/>
                  </a:lnTo>
                  <a:lnTo>
                    <a:pt x="203669" y="170916"/>
                  </a:lnTo>
                  <a:lnTo>
                    <a:pt x="199351" y="152475"/>
                  </a:lnTo>
                  <a:close/>
                </a:path>
                <a:path w="906780" h="316229">
                  <a:moveTo>
                    <a:pt x="184873" y="264667"/>
                  </a:moveTo>
                  <a:lnTo>
                    <a:pt x="181150" y="266115"/>
                  </a:lnTo>
                  <a:lnTo>
                    <a:pt x="178308" y="267042"/>
                  </a:lnTo>
                  <a:lnTo>
                    <a:pt x="172974" y="268299"/>
                  </a:lnTo>
                  <a:lnTo>
                    <a:pt x="170510" y="268350"/>
                  </a:lnTo>
                  <a:lnTo>
                    <a:pt x="186397" y="268350"/>
                  </a:lnTo>
                  <a:lnTo>
                    <a:pt x="184873" y="264667"/>
                  </a:lnTo>
                  <a:close/>
                </a:path>
                <a:path w="906780" h="316229">
                  <a:moveTo>
                    <a:pt x="90494" y="202107"/>
                  </a:moveTo>
                  <a:lnTo>
                    <a:pt x="51295" y="202107"/>
                  </a:lnTo>
                  <a:lnTo>
                    <a:pt x="57912" y="202412"/>
                  </a:lnTo>
                  <a:lnTo>
                    <a:pt x="68326" y="207377"/>
                  </a:lnTo>
                  <a:lnTo>
                    <a:pt x="72123" y="211644"/>
                  </a:lnTo>
                  <a:lnTo>
                    <a:pt x="74498" y="217690"/>
                  </a:lnTo>
                  <a:lnTo>
                    <a:pt x="94005" y="210222"/>
                  </a:lnTo>
                  <a:lnTo>
                    <a:pt x="90868" y="202666"/>
                  </a:lnTo>
                  <a:lnTo>
                    <a:pt x="90494" y="202107"/>
                  </a:lnTo>
                  <a:close/>
                </a:path>
                <a:path w="906780" h="316229">
                  <a:moveTo>
                    <a:pt x="130073" y="123900"/>
                  </a:moveTo>
                  <a:lnTo>
                    <a:pt x="112471" y="141058"/>
                  </a:lnTo>
                  <a:lnTo>
                    <a:pt x="119519" y="171170"/>
                  </a:lnTo>
                  <a:lnTo>
                    <a:pt x="104406" y="174700"/>
                  </a:lnTo>
                  <a:lnTo>
                    <a:pt x="108165" y="190728"/>
                  </a:lnTo>
                  <a:lnTo>
                    <a:pt x="123278" y="187197"/>
                  </a:lnTo>
                  <a:lnTo>
                    <a:pt x="144888" y="187197"/>
                  </a:lnTo>
                  <a:lnTo>
                    <a:pt x="143764" y="182396"/>
                  </a:lnTo>
                  <a:lnTo>
                    <a:pt x="164490" y="177545"/>
                  </a:lnTo>
                  <a:lnTo>
                    <a:pt x="161869" y="166369"/>
                  </a:lnTo>
                  <a:lnTo>
                    <a:pt x="140017" y="166369"/>
                  </a:lnTo>
                  <a:lnTo>
                    <a:pt x="130073" y="123900"/>
                  </a:lnTo>
                  <a:close/>
                </a:path>
                <a:path w="906780" h="316229">
                  <a:moveTo>
                    <a:pt x="231990" y="141947"/>
                  </a:moveTo>
                  <a:lnTo>
                    <a:pt x="203669" y="170916"/>
                  </a:lnTo>
                  <a:lnTo>
                    <a:pt x="218725" y="170916"/>
                  </a:lnTo>
                  <a:lnTo>
                    <a:pt x="220764" y="168464"/>
                  </a:lnTo>
                  <a:lnTo>
                    <a:pt x="224497" y="166153"/>
                  </a:lnTo>
                  <a:lnTo>
                    <a:pt x="234035" y="163931"/>
                  </a:lnTo>
                  <a:lnTo>
                    <a:pt x="245414" y="163931"/>
                  </a:lnTo>
                  <a:lnTo>
                    <a:pt x="247777" y="145249"/>
                  </a:lnTo>
                  <a:lnTo>
                    <a:pt x="239560" y="142506"/>
                  </a:lnTo>
                  <a:lnTo>
                    <a:pt x="231990" y="141947"/>
                  </a:lnTo>
                  <a:close/>
                </a:path>
                <a:path w="906780" h="316229">
                  <a:moveTo>
                    <a:pt x="160731" y="161518"/>
                  </a:moveTo>
                  <a:lnTo>
                    <a:pt x="140017" y="166369"/>
                  </a:lnTo>
                  <a:lnTo>
                    <a:pt x="161869" y="166369"/>
                  </a:lnTo>
                  <a:lnTo>
                    <a:pt x="160731" y="161518"/>
                  </a:lnTo>
                  <a:close/>
                </a:path>
                <a:path w="906780" h="316229">
                  <a:moveTo>
                    <a:pt x="245414" y="163931"/>
                  </a:moveTo>
                  <a:lnTo>
                    <a:pt x="234035" y="163931"/>
                  </a:lnTo>
                  <a:lnTo>
                    <a:pt x="239420" y="164235"/>
                  </a:lnTo>
                  <a:lnTo>
                    <a:pt x="245148" y="166039"/>
                  </a:lnTo>
                  <a:lnTo>
                    <a:pt x="245414" y="163931"/>
                  </a:lnTo>
                  <a:close/>
                </a:path>
                <a:path w="906780" h="316229">
                  <a:moveTo>
                    <a:pt x="279831" y="133641"/>
                  </a:moveTo>
                  <a:lnTo>
                    <a:pt x="259232" y="138467"/>
                  </a:lnTo>
                  <a:lnTo>
                    <a:pt x="278904" y="222566"/>
                  </a:lnTo>
                  <a:lnTo>
                    <a:pt x="280835" y="228891"/>
                  </a:lnTo>
                  <a:lnTo>
                    <a:pt x="315683" y="254939"/>
                  </a:lnTo>
                  <a:lnTo>
                    <a:pt x="322707" y="254748"/>
                  </a:lnTo>
                  <a:lnTo>
                    <a:pt x="329882" y="253072"/>
                  </a:lnTo>
                  <a:lnTo>
                    <a:pt x="341136" y="249076"/>
                  </a:lnTo>
                  <a:lnTo>
                    <a:pt x="350513" y="242804"/>
                  </a:lnTo>
                  <a:lnTo>
                    <a:pt x="356659" y="235800"/>
                  </a:lnTo>
                  <a:lnTo>
                    <a:pt x="323672" y="235800"/>
                  </a:lnTo>
                  <a:lnTo>
                    <a:pt x="318109" y="235470"/>
                  </a:lnTo>
                  <a:lnTo>
                    <a:pt x="298132" y="211835"/>
                  </a:lnTo>
                  <a:lnTo>
                    <a:pt x="279831" y="133641"/>
                  </a:lnTo>
                  <a:close/>
                </a:path>
                <a:path w="906780" h="316229">
                  <a:moveTo>
                    <a:pt x="383074" y="223430"/>
                  </a:moveTo>
                  <a:lnTo>
                    <a:pt x="363639" y="223430"/>
                  </a:lnTo>
                  <a:lnTo>
                    <a:pt x="367817" y="241286"/>
                  </a:lnTo>
                  <a:lnTo>
                    <a:pt x="386245" y="236981"/>
                  </a:lnTo>
                  <a:lnTo>
                    <a:pt x="383074" y="223430"/>
                  </a:lnTo>
                  <a:close/>
                </a:path>
                <a:path w="906780" h="316229">
                  <a:moveTo>
                    <a:pt x="357797" y="115404"/>
                  </a:moveTo>
                  <a:lnTo>
                    <a:pt x="337185" y="120217"/>
                  </a:lnTo>
                  <a:lnTo>
                    <a:pt x="354863" y="195744"/>
                  </a:lnTo>
                  <a:lnTo>
                    <a:pt x="355587" y="203923"/>
                  </a:lnTo>
                  <a:lnTo>
                    <a:pt x="323672" y="235800"/>
                  </a:lnTo>
                  <a:lnTo>
                    <a:pt x="356659" y="235800"/>
                  </a:lnTo>
                  <a:lnTo>
                    <a:pt x="358014" y="234255"/>
                  </a:lnTo>
                  <a:lnTo>
                    <a:pt x="363639" y="223430"/>
                  </a:lnTo>
                  <a:lnTo>
                    <a:pt x="383074" y="223430"/>
                  </a:lnTo>
                  <a:lnTo>
                    <a:pt x="357797" y="115404"/>
                  </a:lnTo>
                  <a:close/>
                </a:path>
                <a:path w="906780" h="316229">
                  <a:moveTo>
                    <a:pt x="457327" y="91844"/>
                  </a:moveTo>
                  <a:lnTo>
                    <a:pt x="417504" y="102904"/>
                  </a:lnTo>
                  <a:lnTo>
                    <a:pt x="395707" y="142893"/>
                  </a:lnTo>
                  <a:lnTo>
                    <a:pt x="395616" y="151678"/>
                  </a:lnTo>
                  <a:lnTo>
                    <a:pt x="396500" y="160976"/>
                  </a:lnTo>
                  <a:lnTo>
                    <a:pt x="415667" y="206251"/>
                  </a:lnTo>
                  <a:lnTo>
                    <a:pt x="456259" y="222416"/>
                  </a:lnTo>
                  <a:lnTo>
                    <a:pt x="468363" y="220661"/>
                  </a:lnTo>
                  <a:lnTo>
                    <a:pt x="477762" y="217678"/>
                  </a:lnTo>
                  <a:lnTo>
                    <a:pt x="486032" y="213395"/>
                  </a:lnTo>
                  <a:lnTo>
                    <a:pt x="493173" y="207815"/>
                  </a:lnTo>
                  <a:lnTo>
                    <a:pt x="495848" y="204756"/>
                  </a:lnTo>
                  <a:lnTo>
                    <a:pt x="456806" y="204756"/>
                  </a:lnTo>
                  <a:lnTo>
                    <a:pt x="449835" y="204190"/>
                  </a:lnTo>
                  <a:lnTo>
                    <a:pt x="422611" y="176260"/>
                  </a:lnTo>
                  <a:lnTo>
                    <a:pt x="416983" y="145706"/>
                  </a:lnTo>
                  <a:lnTo>
                    <a:pt x="417009" y="142607"/>
                  </a:lnTo>
                  <a:lnTo>
                    <a:pt x="443509" y="110311"/>
                  </a:lnTo>
                  <a:lnTo>
                    <a:pt x="450367" y="108698"/>
                  </a:lnTo>
                  <a:lnTo>
                    <a:pt x="488959" y="108698"/>
                  </a:lnTo>
                  <a:lnTo>
                    <a:pt x="486646" y="105695"/>
                  </a:lnTo>
                  <a:lnTo>
                    <a:pt x="480506" y="100184"/>
                  </a:lnTo>
                  <a:lnTo>
                    <a:pt x="473481" y="95986"/>
                  </a:lnTo>
                  <a:lnTo>
                    <a:pt x="465709" y="93183"/>
                  </a:lnTo>
                  <a:lnTo>
                    <a:pt x="457327" y="91844"/>
                  </a:lnTo>
                  <a:close/>
                </a:path>
                <a:path w="906780" h="316229">
                  <a:moveTo>
                    <a:pt x="508508" y="164172"/>
                  </a:moveTo>
                  <a:lnTo>
                    <a:pt x="487629" y="166280"/>
                  </a:lnTo>
                  <a:lnTo>
                    <a:pt x="487682" y="168007"/>
                  </a:lnTo>
                  <a:lnTo>
                    <a:pt x="487803" y="174383"/>
                  </a:lnTo>
                  <a:lnTo>
                    <a:pt x="456806" y="204756"/>
                  </a:lnTo>
                  <a:lnTo>
                    <a:pt x="495848" y="204756"/>
                  </a:lnTo>
                  <a:lnTo>
                    <a:pt x="499186" y="200938"/>
                  </a:lnTo>
                  <a:lnTo>
                    <a:pt x="503873" y="192967"/>
                  </a:lnTo>
                  <a:lnTo>
                    <a:pt x="506976" y="184222"/>
                  </a:lnTo>
                  <a:lnTo>
                    <a:pt x="508404" y="175361"/>
                  </a:lnTo>
                  <a:lnTo>
                    <a:pt x="508508" y="164172"/>
                  </a:lnTo>
                  <a:close/>
                </a:path>
                <a:path w="906780" h="316229">
                  <a:moveTo>
                    <a:pt x="536641" y="95503"/>
                  </a:moveTo>
                  <a:lnTo>
                    <a:pt x="515023" y="95503"/>
                  </a:lnTo>
                  <a:lnTo>
                    <a:pt x="534289" y="177812"/>
                  </a:lnTo>
                  <a:lnTo>
                    <a:pt x="537032" y="185724"/>
                  </a:lnTo>
                  <a:lnTo>
                    <a:pt x="542188" y="192645"/>
                  </a:lnTo>
                  <a:lnTo>
                    <a:pt x="545820" y="195084"/>
                  </a:lnTo>
                  <a:lnTo>
                    <a:pt x="555167" y="197890"/>
                  </a:lnTo>
                  <a:lnTo>
                    <a:pt x="561238" y="197713"/>
                  </a:lnTo>
                  <a:lnTo>
                    <a:pt x="573303" y="194893"/>
                  </a:lnTo>
                  <a:lnTo>
                    <a:pt x="578345" y="193064"/>
                  </a:lnTo>
                  <a:lnTo>
                    <a:pt x="583869" y="190486"/>
                  </a:lnTo>
                  <a:lnTo>
                    <a:pt x="578158" y="176669"/>
                  </a:lnTo>
                  <a:lnTo>
                    <a:pt x="562254" y="176669"/>
                  </a:lnTo>
                  <a:lnTo>
                    <a:pt x="558507" y="175449"/>
                  </a:lnTo>
                  <a:lnTo>
                    <a:pt x="556999" y="174383"/>
                  </a:lnTo>
                  <a:lnTo>
                    <a:pt x="554774" y="171373"/>
                  </a:lnTo>
                  <a:lnTo>
                    <a:pt x="553529" y="167677"/>
                  </a:lnTo>
                  <a:lnTo>
                    <a:pt x="536641" y="95503"/>
                  </a:lnTo>
                  <a:close/>
                </a:path>
                <a:path w="906780" h="316229">
                  <a:moveTo>
                    <a:pt x="592937" y="60362"/>
                  </a:moveTo>
                  <a:lnTo>
                    <a:pt x="572325" y="65188"/>
                  </a:lnTo>
                  <a:lnTo>
                    <a:pt x="592010" y="149287"/>
                  </a:lnTo>
                  <a:lnTo>
                    <a:pt x="593928" y="155612"/>
                  </a:lnTo>
                  <a:lnTo>
                    <a:pt x="628789" y="181660"/>
                  </a:lnTo>
                  <a:lnTo>
                    <a:pt x="635812" y="181469"/>
                  </a:lnTo>
                  <a:lnTo>
                    <a:pt x="642988" y="179793"/>
                  </a:lnTo>
                  <a:lnTo>
                    <a:pt x="654242" y="175797"/>
                  </a:lnTo>
                  <a:lnTo>
                    <a:pt x="663619" y="169525"/>
                  </a:lnTo>
                  <a:lnTo>
                    <a:pt x="669765" y="162521"/>
                  </a:lnTo>
                  <a:lnTo>
                    <a:pt x="636765" y="162521"/>
                  </a:lnTo>
                  <a:lnTo>
                    <a:pt x="631215" y="162191"/>
                  </a:lnTo>
                  <a:lnTo>
                    <a:pt x="611238" y="138556"/>
                  </a:lnTo>
                  <a:lnTo>
                    <a:pt x="592937" y="60362"/>
                  </a:lnTo>
                  <a:close/>
                </a:path>
                <a:path w="906780" h="316229">
                  <a:moveTo>
                    <a:pt x="576630" y="172973"/>
                  </a:moveTo>
                  <a:lnTo>
                    <a:pt x="572973" y="174395"/>
                  </a:lnTo>
                  <a:lnTo>
                    <a:pt x="570064" y="175361"/>
                  </a:lnTo>
                  <a:lnTo>
                    <a:pt x="564718" y="176605"/>
                  </a:lnTo>
                  <a:lnTo>
                    <a:pt x="562254" y="176669"/>
                  </a:lnTo>
                  <a:lnTo>
                    <a:pt x="578158" y="176669"/>
                  </a:lnTo>
                  <a:lnTo>
                    <a:pt x="576630" y="172973"/>
                  </a:lnTo>
                  <a:close/>
                </a:path>
                <a:path w="906780" h="316229">
                  <a:moveTo>
                    <a:pt x="696180" y="150151"/>
                  </a:moveTo>
                  <a:lnTo>
                    <a:pt x="676744" y="150151"/>
                  </a:lnTo>
                  <a:lnTo>
                    <a:pt x="680923" y="168007"/>
                  </a:lnTo>
                  <a:lnTo>
                    <a:pt x="699350" y="163702"/>
                  </a:lnTo>
                  <a:lnTo>
                    <a:pt x="696180" y="150151"/>
                  </a:lnTo>
                  <a:close/>
                </a:path>
                <a:path w="906780" h="316229">
                  <a:moveTo>
                    <a:pt x="670902" y="42125"/>
                  </a:moveTo>
                  <a:lnTo>
                    <a:pt x="650290" y="46938"/>
                  </a:lnTo>
                  <a:lnTo>
                    <a:pt x="667969" y="122465"/>
                  </a:lnTo>
                  <a:lnTo>
                    <a:pt x="668693" y="130644"/>
                  </a:lnTo>
                  <a:lnTo>
                    <a:pt x="636765" y="162521"/>
                  </a:lnTo>
                  <a:lnTo>
                    <a:pt x="669765" y="162521"/>
                  </a:lnTo>
                  <a:lnTo>
                    <a:pt x="671120" y="160976"/>
                  </a:lnTo>
                  <a:lnTo>
                    <a:pt x="676744" y="150151"/>
                  </a:lnTo>
                  <a:lnTo>
                    <a:pt x="696180" y="150151"/>
                  </a:lnTo>
                  <a:lnTo>
                    <a:pt x="670902" y="42125"/>
                  </a:lnTo>
                  <a:close/>
                </a:path>
                <a:path w="906780" h="316229">
                  <a:moveTo>
                    <a:pt x="488959" y="108698"/>
                  </a:moveTo>
                  <a:lnTo>
                    <a:pt x="450367" y="108698"/>
                  </a:lnTo>
                  <a:lnTo>
                    <a:pt x="456717" y="109397"/>
                  </a:lnTo>
                  <a:lnTo>
                    <a:pt x="468337" y="115366"/>
                  </a:lnTo>
                  <a:lnTo>
                    <a:pt x="473151" y="120725"/>
                  </a:lnTo>
                  <a:lnTo>
                    <a:pt x="476973" y="128447"/>
                  </a:lnTo>
                  <a:lnTo>
                    <a:pt x="496277" y="120662"/>
                  </a:lnTo>
                  <a:lnTo>
                    <a:pt x="491903" y="112520"/>
                  </a:lnTo>
                  <a:lnTo>
                    <a:pt x="488959" y="108698"/>
                  </a:lnTo>
                  <a:close/>
                </a:path>
                <a:path w="906780" h="316229">
                  <a:moveTo>
                    <a:pt x="521830" y="32206"/>
                  </a:moveTo>
                  <a:lnTo>
                    <a:pt x="504228" y="49364"/>
                  </a:lnTo>
                  <a:lnTo>
                    <a:pt x="511276" y="79476"/>
                  </a:lnTo>
                  <a:lnTo>
                    <a:pt x="496163" y="83019"/>
                  </a:lnTo>
                  <a:lnTo>
                    <a:pt x="499910" y="99046"/>
                  </a:lnTo>
                  <a:lnTo>
                    <a:pt x="515023" y="95503"/>
                  </a:lnTo>
                  <a:lnTo>
                    <a:pt x="536641" y="95503"/>
                  </a:lnTo>
                  <a:lnTo>
                    <a:pt x="535520" y="90715"/>
                  </a:lnTo>
                  <a:lnTo>
                    <a:pt x="556234" y="85864"/>
                  </a:lnTo>
                  <a:lnTo>
                    <a:pt x="553622" y="74688"/>
                  </a:lnTo>
                  <a:lnTo>
                    <a:pt x="531761" y="74688"/>
                  </a:lnTo>
                  <a:lnTo>
                    <a:pt x="521830" y="32206"/>
                  </a:lnTo>
                  <a:close/>
                </a:path>
                <a:path w="906780" h="316229">
                  <a:moveTo>
                    <a:pt x="552488" y="69836"/>
                  </a:moveTo>
                  <a:lnTo>
                    <a:pt x="531761" y="74688"/>
                  </a:lnTo>
                  <a:lnTo>
                    <a:pt x="553622" y="74688"/>
                  </a:lnTo>
                  <a:lnTo>
                    <a:pt x="552488" y="69836"/>
                  </a:lnTo>
                  <a:close/>
                </a:path>
                <a:path w="906780" h="316229">
                  <a:moveTo>
                    <a:pt x="721690" y="30238"/>
                  </a:moveTo>
                  <a:lnTo>
                    <a:pt x="703135" y="34568"/>
                  </a:lnTo>
                  <a:lnTo>
                    <a:pt x="731596" y="156145"/>
                  </a:lnTo>
                  <a:lnTo>
                    <a:pt x="752208" y="151332"/>
                  </a:lnTo>
                  <a:lnTo>
                    <a:pt x="735266" y="78980"/>
                  </a:lnTo>
                  <a:lnTo>
                    <a:pt x="734542" y="70700"/>
                  </a:lnTo>
                  <a:lnTo>
                    <a:pt x="735114" y="62826"/>
                  </a:lnTo>
                  <a:lnTo>
                    <a:pt x="735520" y="57670"/>
                  </a:lnTo>
                  <a:lnTo>
                    <a:pt x="737196" y="53314"/>
                  </a:lnTo>
                  <a:lnTo>
                    <a:pt x="741063" y="48665"/>
                  </a:lnTo>
                  <a:lnTo>
                    <a:pt x="725995" y="48665"/>
                  </a:lnTo>
                  <a:lnTo>
                    <a:pt x="721690" y="30238"/>
                  </a:lnTo>
                  <a:close/>
                </a:path>
                <a:path w="906780" h="316229">
                  <a:moveTo>
                    <a:pt x="754316" y="19697"/>
                  </a:moveTo>
                  <a:lnTo>
                    <a:pt x="725995" y="48665"/>
                  </a:lnTo>
                  <a:lnTo>
                    <a:pt x="741063" y="48665"/>
                  </a:lnTo>
                  <a:lnTo>
                    <a:pt x="743102" y="46214"/>
                  </a:lnTo>
                  <a:lnTo>
                    <a:pt x="746823" y="43916"/>
                  </a:lnTo>
                  <a:lnTo>
                    <a:pt x="756361" y="41680"/>
                  </a:lnTo>
                  <a:lnTo>
                    <a:pt x="767751" y="41680"/>
                  </a:lnTo>
                  <a:lnTo>
                    <a:pt x="770102" y="22999"/>
                  </a:lnTo>
                  <a:lnTo>
                    <a:pt x="761898" y="20255"/>
                  </a:lnTo>
                  <a:lnTo>
                    <a:pt x="754316" y="19697"/>
                  </a:lnTo>
                  <a:close/>
                </a:path>
                <a:path w="906780" h="316229">
                  <a:moveTo>
                    <a:pt x="767751" y="41680"/>
                  </a:moveTo>
                  <a:lnTo>
                    <a:pt x="756361" y="41680"/>
                  </a:lnTo>
                  <a:lnTo>
                    <a:pt x="761746" y="41985"/>
                  </a:lnTo>
                  <a:lnTo>
                    <a:pt x="767486" y="43789"/>
                  </a:lnTo>
                  <a:lnTo>
                    <a:pt x="767751" y="41680"/>
                  </a:lnTo>
                  <a:close/>
                </a:path>
                <a:path w="906780" h="316229">
                  <a:moveTo>
                    <a:pt x="843166" y="0"/>
                  </a:moveTo>
                  <a:lnTo>
                    <a:pt x="801021" y="18817"/>
                  </a:lnTo>
                  <a:lnTo>
                    <a:pt x="787193" y="51364"/>
                  </a:lnTo>
                  <a:lnTo>
                    <a:pt x="787219" y="64823"/>
                  </a:lnTo>
                  <a:lnTo>
                    <a:pt x="799690" y="104968"/>
                  </a:lnTo>
                  <a:lnTo>
                    <a:pt x="837296" y="129979"/>
                  </a:lnTo>
                  <a:lnTo>
                    <a:pt x="849285" y="130421"/>
                  </a:lnTo>
                  <a:lnTo>
                    <a:pt x="862177" y="128485"/>
                  </a:lnTo>
                  <a:lnTo>
                    <a:pt x="872140" y="125475"/>
                  </a:lnTo>
                  <a:lnTo>
                    <a:pt x="880860" y="121398"/>
                  </a:lnTo>
                  <a:lnTo>
                    <a:pt x="888336" y="116255"/>
                  </a:lnTo>
                  <a:lnTo>
                    <a:pt x="892040" y="112560"/>
                  </a:lnTo>
                  <a:lnTo>
                    <a:pt x="850865" y="112560"/>
                  </a:lnTo>
                  <a:lnTo>
                    <a:pt x="843732" y="112126"/>
                  </a:lnTo>
                  <a:lnTo>
                    <a:pt x="811898" y="78790"/>
                  </a:lnTo>
                  <a:lnTo>
                    <a:pt x="885428" y="61581"/>
                  </a:lnTo>
                  <a:lnTo>
                    <a:pt x="809078" y="61581"/>
                  </a:lnTo>
                  <a:lnTo>
                    <a:pt x="808369" y="53778"/>
                  </a:lnTo>
                  <a:lnTo>
                    <a:pt x="808926" y="46524"/>
                  </a:lnTo>
                  <a:lnTo>
                    <a:pt x="810750" y="39820"/>
                  </a:lnTo>
                  <a:lnTo>
                    <a:pt x="843132" y="17564"/>
                  </a:lnTo>
                  <a:lnTo>
                    <a:pt x="884710" y="17564"/>
                  </a:lnTo>
                  <a:lnTo>
                    <a:pt x="883916" y="16518"/>
                  </a:lnTo>
                  <a:lnTo>
                    <a:pt x="875017" y="8952"/>
                  </a:lnTo>
                  <a:lnTo>
                    <a:pt x="865027" y="3633"/>
                  </a:lnTo>
                  <a:lnTo>
                    <a:pt x="854411" y="648"/>
                  </a:lnTo>
                  <a:lnTo>
                    <a:pt x="843166" y="0"/>
                  </a:lnTo>
                  <a:close/>
                </a:path>
                <a:path w="906780" h="316229">
                  <a:moveTo>
                    <a:pt x="906449" y="76707"/>
                  </a:moveTo>
                  <a:lnTo>
                    <a:pt x="884529" y="79056"/>
                  </a:lnTo>
                  <a:lnTo>
                    <a:pt x="883437" y="88493"/>
                  </a:lnTo>
                  <a:lnTo>
                    <a:pt x="880694" y="95820"/>
                  </a:lnTo>
                  <a:lnTo>
                    <a:pt x="871867" y="106260"/>
                  </a:lnTo>
                  <a:lnTo>
                    <a:pt x="865873" y="109752"/>
                  </a:lnTo>
                  <a:lnTo>
                    <a:pt x="858316" y="111518"/>
                  </a:lnTo>
                  <a:lnTo>
                    <a:pt x="850865" y="112560"/>
                  </a:lnTo>
                  <a:lnTo>
                    <a:pt x="892040" y="112560"/>
                  </a:lnTo>
                  <a:lnTo>
                    <a:pt x="894562" y="110044"/>
                  </a:lnTo>
                  <a:lnTo>
                    <a:pt x="899513" y="102898"/>
                  </a:lnTo>
                  <a:lnTo>
                    <a:pt x="903144" y="94962"/>
                  </a:lnTo>
                  <a:lnTo>
                    <a:pt x="905456" y="86232"/>
                  </a:lnTo>
                  <a:lnTo>
                    <a:pt x="906449" y="76707"/>
                  </a:lnTo>
                  <a:close/>
                </a:path>
                <a:path w="906780" h="316229">
                  <a:moveTo>
                    <a:pt x="884710" y="17564"/>
                  </a:moveTo>
                  <a:lnTo>
                    <a:pt x="843132" y="17564"/>
                  </a:lnTo>
                  <a:lnTo>
                    <a:pt x="850404" y="18217"/>
                  </a:lnTo>
                  <a:lnTo>
                    <a:pt x="857295" y="20527"/>
                  </a:lnTo>
                  <a:lnTo>
                    <a:pt x="863803" y="24497"/>
                  </a:lnTo>
                  <a:lnTo>
                    <a:pt x="869264" y="28612"/>
                  </a:lnTo>
                  <a:lnTo>
                    <a:pt x="873658" y="35673"/>
                  </a:lnTo>
                  <a:lnTo>
                    <a:pt x="876973" y="45694"/>
                  </a:lnTo>
                  <a:lnTo>
                    <a:pt x="809078" y="61581"/>
                  </a:lnTo>
                  <a:lnTo>
                    <a:pt x="885428" y="61581"/>
                  </a:lnTo>
                  <a:lnTo>
                    <a:pt x="902576" y="57568"/>
                  </a:lnTo>
                  <a:lnTo>
                    <a:pt x="901687" y="53275"/>
                  </a:lnTo>
                  <a:lnTo>
                    <a:pt x="901395" y="52044"/>
                  </a:lnTo>
                  <a:lnTo>
                    <a:pt x="897103" y="38063"/>
                  </a:lnTo>
                  <a:lnTo>
                    <a:pt x="891278" y="26221"/>
                  </a:lnTo>
                  <a:lnTo>
                    <a:pt x="884710" y="17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92201" y="3432000"/>
              <a:ext cx="189903" cy="17265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9288" y="2038376"/>
              <a:ext cx="1313369" cy="6824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18126" y="2396596"/>
              <a:ext cx="1888917" cy="73239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30593" y="3082166"/>
              <a:ext cx="180419" cy="205747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95845" y="2990735"/>
              <a:ext cx="4241800" cy="1934210"/>
            </a:xfrm>
            <a:custGeom>
              <a:avLst/>
              <a:gdLst/>
              <a:ahLst/>
              <a:cxnLst/>
              <a:rect l="l" t="t" r="r" b="b"/>
              <a:pathLst>
                <a:path w="4241800" h="1934210">
                  <a:moveTo>
                    <a:pt x="122402" y="1834083"/>
                  </a:moveTo>
                  <a:lnTo>
                    <a:pt x="122085" y="1832711"/>
                  </a:lnTo>
                  <a:lnTo>
                    <a:pt x="117767" y="1814271"/>
                  </a:lnTo>
                  <a:lnTo>
                    <a:pt x="39014" y="1832711"/>
                  </a:lnTo>
                  <a:lnTo>
                    <a:pt x="26847" y="1780730"/>
                  </a:lnTo>
                  <a:lnTo>
                    <a:pt x="117856" y="1759432"/>
                  </a:lnTo>
                  <a:lnTo>
                    <a:pt x="113220" y="1739633"/>
                  </a:lnTo>
                  <a:lnTo>
                    <a:pt x="0" y="1766125"/>
                  </a:lnTo>
                  <a:lnTo>
                    <a:pt x="39281" y="1933956"/>
                  </a:lnTo>
                  <a:lnTo>
                    <a:pt x="61493" y="1928761"/>
                  </a:lnTo>
                  <a:lnTo>
                    <a:pt x="43649" y="1852510"/>
                  </a:lnTo>
                  <a:lnTo>
                    <a:pt x="122402" y="1834083"/>
                  </a:lnTo>
                  <a:close/>
                </a:path>
                <a:path w="4241800" h="1934210">
                  <a:moveTo>
                    <a:pt x="166433" y="1752168"/>
                  </a:moveTo>
                  <a:lnTo>
                    <a:pt x="160883" y="1728470"/>
                  </a:lnTo>
                  <a:lnTo>
                    <a:pt x="140271" y="1733296"/>
                  </a:lnTo>
                  <a:lnTo>
                    <a:pt x="145821" y="1756994"/>
                  </a:lnTo>
                  <a:lnTo>
                    <a:pt x="166433" y="1752168"/>
                  </a:lnTo>
                  <a:close/>
                </a:path>
                <a:path w="4241800" h="1934210">
                  <a:moveTo>
                    <a:pt x="200164" y="1896300"/>
                  </a:moveTo>
                  <a:lnTo>
                    <a:pt x="171704" y="1774723"/>
                  </a:lnTo>
                  <a:lnTo>
                    <a:pt x="151104" y="1779549"/>
                  </a:lnTo>
                  <a:lnTo>
                    <a:pt x="179552" y="1901126"/>
                  </a:lnTo>
                  <a:lnTo>
                    <a:pt x="200164" y="1896300"/>
                  </a:lnTo>
                  <a:close/>
                </a:path>
                <a:path w="4241800" h="1934210">
                  <a:moveTo>
                    <a:pt x="327355" y="1828012"/>
                  </a:moveTo>
                  <a:lnTo>
                    <a:pt x="305447" y="1830362"/>
                  </a:lnTo>
                  <a:lnTo>
                    <a:pt x="304355" y="1839798"/>
                  </a:lnTo>
                  <a:lnTo>
                    <a:pt x="301599" y="1847126"/>
                  </a:lnTo>
                  <a:lnTo>
                    <a:pt x="292773" y="1857565"/>
                  </a:lnTo>
                  <a:lnTo>
                    <a:pt x="286778" y="1861058"/>
                  </a:lnTo>
                  <a:lnTo>
                    <a:pt x="279234" y="1862823"/>
                  </a:lnTo>
                  <a:lnTo>
                    <a:pt x="271780" y="1863877"/>
                  </a:lnTo>
                  <a:lnTo>
                    <a:pt x="264642" y="1863432"/>
                  </a:lnTo>
                  <a:lnTo>
                    <a:pt x="232803" y="1830095"/>
                  </a:lnTo>
                  <a:lnTo>
                    <a:pt x="306336" y="1812886"/>
                  </a:lnTo>
                  <a:lnTo>
                    <a:pt x="323481" y="1808873"/>
                  </a:lnTo>
                  <a:lnTo>
                    <a:pt x="305612" y="1768881"/>
                  </a:lnTo>
                  <a:lnTo>
                    <a:pt x="304825" y="1767840"/>
                  </a:lnTo>
                  <a:lnTo>
                    <a:pt x="297878" y="1761934"/>
                  </a:lnTo>
                  <a:lnTo>
                    <a:pt x="297878" y="1796999"/>
                  </a:lnTo>
                  <a:lnTo>
                    <a:pt x="229984" y="1812886"/>
                  </a:lnTo>
                  <a:lnTo>
                    <a:pt x="229273" y="1805089"/>
                  </a:lnTo>
                  <a:lnTo>
                    <a:pt x="229831" y="1797837"/>
                  </a:lnTo>
                  <a:lnTo>
                    <a:pt x="231660" y="1791131"/>
                  </a:lnTo>
                  <a:lnTo>
                    <a:pt x="264033" y="1768881"/>
                  </a:lnTo>
                  <a:lnTo>
                    <a:pt x="271310" y="1769541"/>
                  </a:lnTo>
                  <a:lnTo>
                    <a:pt x="297878" y="1796999"/>
                  </a:lnTo>
                  <a:lnTo>
                    <a:pt x="297878" y="1761934"/>
                  </a:lnTo>
                  <a:lnTo>
                    <a:pt x="295922" y="1760270"/>
                  </a:lnTo>
                  <a:lnTo>
                    <a:pt x="285927" y="1754949"/>
                  </a:lnTo>
                  <a:lnTo>
                    <a:pt x="275323" y="1751965"/>
                  </a:lnTo>
                  <a:lnTo>
                    <a:pt x="264071" y="1751304"/>
                  </a:lnTo>
                  <a:lnTo>
                    <a:pt x="252196" y="1752993"/>
                  </a:lnTo>
                  <a:lnTo>
                    <a:pt x="215176" y="1779524"/>
                  </a:lnTo>
                  <a:lnTo>
                    <a:pt x="208102" y="1802688"/>
                  </a:lnTo>
                  <a:lnTo>
                    <a:pt x="208127" y="1816138"/>
                  </a:lnTo>
                  <a:lnTo>
                    <a:pt x="220599" y="1856282"/>
                  </a:lnTo>
                  <a:lnTo>
                    <a:pt x="258203" y="1881289"/>
                  </a:lnTo>
                  <a:lnTo>
                    <a:pt x="270192" y="1881733"/>
                  </a:lnTo>
                  <a:lnTo>
                    <a:pt x="283083" y="1879790"/>
                  </a:lnTo>
                  <a:lnTo>
                    <a:pt x="320421" y="1854212"/>
                  </a:lnTo>
                  <a:lnTo>
                    <a:pt x="326364" y="1837537"/>
                  </a:lnTo>
                  <a:lnTo>
                    <a:pt x="327355" y="1828012"/>
                  </a:lnTo>
                  <a:close/>
                </a:path>
                <a:path w="4241800" h="1934210">
                  <a:moveTo>
                    <a:pt x="382104" y="1853717"/>
                  </a:moveTo>
                  <a:lnTo>
                    <a:pt x="342836" y="1685886"/>
                  </a:lnTo>
                  <a:lnTo>
                    <a:pt x="322224" y="1690712"/>
                  </a:lnTo>
                  <a:lnTo>
                    <a:pt x="361505" y="1858543"/>
                  </a:lnTo>
                  <a:lnTo>
                    <a:pt x="382104" y="1853717"/>
                  </a:lnTo>
                  <a:close/>
                </a:path>
                <a:path w="4241800" h="1934210">
                  <a:moveTo>
                    <a:pt x="511898" y="1823339"/>
                  </a:moveTo>
                  <a:lnTo>
                    <a:pt x="509358" y="1812480"/>
                  </a:lnTo>
                  <a:lnTo>
                    <a:pt x="489445" y="1727415"/>
                  </a:lnTo>
                  <a:lnTo>
                    <a:pt x="487832" y="1720532"/>
                  </a:lnTo>
                  <a:lnTo>
                    <a:pt x="481584" y="1693837"/>
                  </a:lnTo>
                  <a:lnTo>
                    <a:pt x="481584" y="1789099"/>
                  </a:lnTo>
                  <a:lnTo>
                    <a:pt x="480428" y="1797494"/>
                  </a:lnTo>
                  <a:lnTo>
                    <a:pt x="450748" y="1821929"/>
                  </a:lnTo>
                  <a:lnTo>
                    <a:pt x="444220" y="1821167"/>
                  </a:lnTo>
                  <a:lnTo>
                    <a:pt x="416610" y="1793201"/>
                  </a:lnTo>
                  <a:lnTo>
                    <a:pt x="410845" y="1760943"/>
                  </a:lnTo>
                  <a:lnTo>
                    <a:pt x="411848" y="1752231"/>
                  </a:lnTo>
                  <a:lnTo>
                    <a:pt x="441629" y="1727415"/>
                  </a:lnTo>
                  <a:lnTo>
                    <a:pt x="475996" y="1757273"/>
                  </a:lnTo>
                  <a:lnTo>
                    <a:pt x="481584" y="1789099"/>
                  </a:lnTo>
                  <a:lnTo>
                    <a:pt x="481584" y="1693837"/>
                  </a:lnTo>
                  <a:lnTo>
                    <a:pt x="472617" y="1655521"/>
                  </a:lnTo>
                  <a:lnTo>
                    <a:pt x="452120" y="1660309"/>
                  </a:lnTo>
                  <a:lnTo>
                    <a:pt x="466217" y="1720532"/>
                  </a:lnTo>
                  <a:lnTo>
                    <a:pt x="461467" y="1716405"/>
                  </a:lnTo>
                  <a:lnTo>
                    <a:pt x="455866" y="1713471"/>
                  </a:lnTo>
                  <a:lnTo>
                    <a:pt x="442976" y="1709966"/>
                  </a:lnTo>
                  <a:lnTo>
                    <a:pt x="436092" y="1709953"/>
                  </a:lnTo>
                  <a:lnTo>
                    <a:pt x="428764" y="1711667"/>
                  </a:lnTo>
                  <a:lnTo>
                    <a:pt x="395109" y="1738045"/>
                  </a:lnTo>
                  <a:lnTo>
                    <a:pt x="389712" y="1769630"/>
                  </a:lnTo>
                  <a:lnTo>
                    <a:pt x="390550" y="1778368"/>
                  </a:lnTo>
                  <a:lnTo>
                    <a:pt x="406679" y="1818805"/>
                  </a:lnTo>
                  <a:lnTo>
                    <a:pt x="444995" y="1839785"/>
                  </a:lnTo>
                  <a:lnTo>
                    <a:pt x="452183" y="1839696"/>
                  </a:lnTo>
                  <a:lnTo>
                    <a:pt x="489178" y="1812480"/>
                  </a:lnTo>
                  <a:lnTo>
                    <a:pt x="492772" y="1827822"/>
                  </a:lnTo>
                  <a:lnTo>
                    <a:pt x="511898" y="1823339"/>
                  </a:lnTo>
                  <a:close/>
                </a:path>
                <a:path w="4241800" h="1934210">
                  <a:moveTo>
                    <a:pt x="2054898" y="1425397"/>
                  </a:moveTo>
                  <a:lnTo>
                    <a:pt x="2048370" y="1384236"/>
                  </a:lnTo>
                  <a:lnTo>
                    <a:pt x="2036813" y="1363713"/>
                  </a:lnTo>
                  <a:lnTo>
                    <a:pt x="2033917" y="1360297"/>
                  </a:lnTo>
                  <a:lnTo>
                    <a:pt x="2033917" y="1424368"/>
                  </a:lnTo>
                  <a:lnTo>
                    <a:pt x="2032723" y="1433118"/>
                  </a:lnTo>
                  <a:lnTo>
                    <a:pt x="2001240" y="1458760"/>
                  </a:lnTo>
                  <a:lnTo>
                    <a:pt x="1993531" y="1457413"/>
                  </a:lnTo>
                  <a:lnTo>
                    <a:pt x="1968690" y="1428038"/>
                  </a:lnTo>
                  <a:lnTo>
                    <a:pt x="1963813" y="1397787"/>
                  </a:lnTo>
                  <a:lnTo>
                    <a:pt x="1965058" y="1389240"/>
                  </a:lnTo>
                  <a:lnTo>
                    <a:pt x="1967852" y="1381709"/>
                  </a:lnTo>
                  <a:lnTo>
                    <a:pt x="1971789" y="1375359"/>
                  </a:lnTo>
                  <a:lnTo>
                    <a:pt x="1975662" y="1371307"/>
                  </a:lnTo>
                  <a:lnTo>
                    <a:pt x="1976539" y="1370380"/>
                  </a:lnTo>
                  <a:lnTo>
                    <a:pt x="1982089" y="1366774"/>
                  </a:lnTo>
                  <a:lnTo>
                    <a:pt x="1988451" y="1364513"/>
                  </a:lnTo>
                  <a:lnTo>
                    <a:pt x="1995055" y="1363713"/>
                  </a:lnTo>
                  <a:lnTo>
                    <a:pt x="2001520" y="1364437"/>
                  </a:lnTo>
                  <a:lnTo>
                    <a:pt x="2028418" y="1392440"/>
                  </a:lnTo>
                  <a:lnTo>
                    <a:pt x="2033917" y="1424368"/>
                  </a:lnTo>
                  <a:lnTo>
                    <a:pt x="2033917" y="1360297"/>
                  </a:lnTo>
                  <a:lnTo>
                    <a:pt x="2033663" y="1359992"/>
                  </a:lnTo>
                  <a:lnTo>
                    <a:pt x="2022487" y="1351089"/>
                  </a:lnTo>
                  <a:lnTo>
                    <a:pt x="2015998" y="1348143"/>
                  </a:lnTo>
                  <a:lnTo>
                    <a:pt x="2001227" y="1345247"/>
                  </a:lnTo>
                  <a:lnTo>
                    <a:pt x="1993798" y="1345387"/>
                  </a:lnTo>
                  <a:lnTo>
                    <a:pt x="1956841" y="1371307"/>
                  </a:lnTo>
                  <a:lnTo>
                    <a:pt x="1942820" y="1311440"/>
                  </a:lnTo>
                  <a:lnTo>
                    <a:pt x="1922221" y="1316253"/>
                  </a:lnTo>
                  <a:lnTo>
                    <a:pt x="1961502" y="1484083"/>
                  </a:lnTo>
                  <a:lnTo>
                    <a:pt x="1980615" y="1479613"/>
                  </a:lnTo>
                  <a:lnTo>
                    <a:pt x="1977047" y="1464386"/>
                  </a:lnTo>
                  <a:lnTo>
                    <a:pt x="1985594" y="1470672"/>
                  </a:lnTo>
                  <a:lnTo>
                    <a:pt x="1994776" y="1474457"/>
                  </a:lnTo>
                  <a:lnTo>
                    <a:pt x="2004580" y="1475714"/>
                  </a:lnTo>
                  <a:lnTo>
                    <a:pt x="2015032" y="1474444"/>
                  </a:lnTo>
                  <a:lnTo>
                    <a:pt x="2048129" y="1448714"/>
                  </a:lnTo>
                  <a:lnTo>
                    <a:pt x="2052688" y="1437716"/>
                  </a:lnTo>
                  <a:lnTo>
                    <a:pt x="2054898" y="1425397"/>
                  </a:lnTo>
                  <a:close/>
                </a:path>
                <a:path w="4241800" h="1934210">
                  <a:moveTo>
                    <a:pt x="2197176" y="1428927"/>
                  </a:moveTo>
                  <a:lnTo>
                    <a:pt x="2193493" y="1424876"/>
                  </a:lnTo>
                  <a:lnTo>
                    <a:pt x="2190610" y="1420418"/>
                  </a:lnTo>
                  <a:lnTo>
                    <a:pt x="2190407" y="1419936"/>
                  </a:lnTo>
                  <a:lnTo>
                    <a:pt x="2188553" y="1415554"/>
                  </a:lnTo>
                  <a:lnTo>
                    <a:pt x="2177504" y="1374317"/>
                  </a:lnTo>
                  <a:lnTo>
                    <a:pt x="2170150" y="1342885"/>
                  </a:lnTo>
                  <a:lnTo>
                    <a:pt x="2159927" y="1322882"/>
                  </a:lnTo>
                  <a:lnTo>
                    <a:pt x="2159927" y="1398079"/>
                  </a:lnTo>
                  <a:lnTo>
                    <a:pt x="2158746" y="1403515"/>
                  </a:lnTo>
                  <a:lnTo>
                    <a:pt x="2120544" y="1432737"/>
                  </a:lnTo>
                  <a:lnTo>
                    <a:pt x="2114029" y="1432331"/>
                  </a:lnTo>
                  <a:lnTo>
                    <a:pt x="2103996" y="1426946"/>
                  </a:lnTo>
                  <a:lnTo>
                    <a:pt x="2100846" y="1422857"/>
                  </a:lnTo>
                  <a:lnTo>
                    <a:pt x="2098713" y="1413776"/>
                  </a:lnTo>
                  <a:lnTo>
                    <a:pt x="2098903" y="1410284"/>
                  </a:lnTo>
                  <a:lnTo>
                    <a:pt x="2123694" y="1389976"/>
                  </a:lnTo>
                  <a:lnTo>
                    <a:pt x="2133816" y="1385824"/>
                  </a:lnTo>
                  <a:lnTo>
                    <a:pt x="2142490" y="1381823"/>
                  </a:lnTo>
                  <a:lnTo>
                    <a:pt x="2149729" y="1377988"/>
                  </a:lnTo>
                  <a:lnTo>
                    <a:pt x="2155533" y="1374317"/>
                  </a:lnTo>
                  <a:lnTo>
                    <a:pt x="2159431" y="1390954"/>
                  </a:lnTo>
                  <a:lnTo>
                    <a:pt x="2159927" y="1398079"/>
                  </a:lnTo>
                  <a:lnTo>
                    <a:pt x="2159927" y="1322882"/>
                  </a:lnTo>
                  <a:lnTo>
                    <a:pt x="2153208" y="1317764"/>
                  </a:lnTo>
                  <a:lnTo>
                    <a:pt x="2147709" y="1315808"/>
                  </a:lnTo>
                  <a:lnTo>
                    <a:pt x="2140661" y="1314881"/>
                  </a:lnTo>
                  <a:lnTo>
                    <a:pt x="2135047" y="1314500"/>
                  </a:lnTo>
                  <a:lnTo>
                    <a:pt x="2128812" y="1314754"/>
                  </a:lnTo>
                  <a:lnTo>
                    <a:pt x="2087892" y="1327912"/>
                  </a:lnTo>
                  <a:lnTo>
                    <a:pt x="2068258" y="1358176"/>
                  </a:lnTo>
                  <a:lnTo>
                    <a:pt x="2068296" y="1361732"/>
                  </a:lnTo>
                  <a:lnTo>
                    <a:pt x="2068423" y="1367409"/>
                  </a:lnTo>
                  <a:lnTo>
                    <a:pt x="2089213" y="1365440"/>
                  </a:lnTo>
                  <a:lnTo>
                    <a:pt x="2089416" y="1356296"/>
                  </a:lnTo>
                  <a:lnTo>
                    <a:pt x="2091423" y="1349489"/>
                  </a:lnTo>
                  <a:lnTo>
                    <a:pt x="2129574" y="1333449"/>
                  </a:lnTo>
                  <a:lnTo>
                    <a:pt x="2135467" y="1334363"/>
                  </a:lnTo>
                  <a:lnTo>
                    <a:pt x="2151748" y="1358176"/>
                  </a:lnTo>
                  <a:lnTo>
                    <a:pt x="2145487" y="1361732"/>
                  </a:lnTo>
                  <a:lnTo>
                    <a:pt x="2137562" y="1365529"/>
                  </a:lnTo>
                  <a:lnTo>
                    <a:pt x="2127948" y="1369580"/>
                  </a:lnTo>
                  <a:lnTo>
                    <a:pt x="2116671" y="1373873"/>
                  </a:lnTo>
                  <a:lnTo>
                    <a:pt x="2108733" y="1376768"/>
                  </a:lnTo>
                  <a:lnTo>
                    <a:pt x="2102866" y="1379232"/>
                  </a:lnTo>
                  <a:lnTo>
                    <a:pt x="2076399" y="1411376"/>
                  </a:lnTo>
                  <a:lnTo>
                    <a:pt x="2076310" y="1417129"/>
                  </a:lnTo>
                  <a:lnTo>
                    <a:pt x="2077707" y="1423073"/>
                  </a:lnTo>
                  <a:lnTo>
                    <a:pt x="2109114" y="1449844"/>
                  </a:lnTo>
                  <a:lnTo>
                    <a:pt x="2117826" y="1449743"/>
                  </a:lnTo>
                  <a:lnTo>
                    <a:pt x="2153983" y="1435214"/>
                  </a:lnTo>
                  <a:lnTo>
                    <a:pt x="2168017" y="1419936"/>
                  </a:lnTo>
                  <a:lnTo>
                    <a:pt x="2169972" y="1425511"/>
                  </a:lnTo>
                  <a:lnTo>
                    <a:pt x="2172512" y="1430197"/>
                  </a:lnTo>
                  <a:lnTo>
                    <a:pt x="2175649" y="1433969"/>
                  </a:lnTo>
                  <a:lnTo>
                    <a:pt x="2197176" y="1428927"/>
                  </a:lnTo>
                  <a:close/>
                </a:path>
                <a:path w="4241800" h="1934210">
                  <a:moveTo>
                    <a:pt x="2261057" y="1289850"/>
                  </a:moveTo>
                  <a:lnTo>
                    <a:pt x="2252853" y="1287094"/>
                  </a:lnTo>
                  <a:lnTo>
                    <a:pt x="2245271" y="1286535"/>
                  </a:lnTo>
                  <a:lnTo>
                    <a:pt x="2233523" y="1289291"/>
                  </a:lnTo>
                  <a:lnTo>
                    <a:pt x="2229434" y="1291691"/>
                  </a:lnTo>
                  <a:lnTo>
                    <a:pt x="2222703" y="1299057"/>
                  </a:lnTo>
                  <a:lnTo>
                    <a:pt x="2219668" y="1305775"/>
                  </a:lnTo>
                  <a:lnTo>
                    <a:pt x="2216950" y="1315504"/>
                  </a:lnTo>
                  <a:lnTo>
                    <a:pt x="2212644" y="1297076"/>
                  </a:lnTo>
                  <a:lnTo>
                    <a:pt x="2194090" y="1301407"/>
                  </a:lnTo>
                  <a:lnTo>
                    <a:pt x="2222550" y="1422996"/>
                  </a:lnTo>
                  <a:lnTo>
                    <a:pt x="2243150" y="1418170"/>
                  </a:lnTo>
                  <a:lnTo>
                    <a:pt x="2226221" y="1345819"/>
                  </a:lnTo>
                  <a:lnTo>
                    <a:pt x="2225611" y="1338910"/>
                  </a:lnTo>
                  <a:lnTo>
                    <a:pt x="2247315" y="1308519"/>
                  </a:lnTo>
                  <a:lnTo>
                    <a:pt x="2252700" y="1308823"/>
                  </a:lnTo>
                  <a:lnTo>
                    <a:pt x="2258441" y="1310627"/>
                  </a:lnTo>
                  <a:lnTo>
                    <a:pt x="2258707" y="1308519"/>
                  </a:lnTo>
                  <a:lnTo>
                    <a:pt x="2261057" y="1289850"/>
                  </a:lnTo>
                  <a:close/>
                </a:path>
                <a:path w="4241800" h="1934210">
                  <a:moveTo>
                    <a:pt x="2397404" y="1343545"/>
                  </a:moveTo>
                  <a:lnTo>
                    <a:pt x="2375484" y="1345895"/>
                  </a:lnTo>
                  <a:lnTo>
                    <a:pt x="2374392" y="1355331"/>
                  </a:lnTo>
                  <a:lnTo>
                    <a:pt x="2371648" y="1362659"/>
                  </a:lnTo>
                  <a:lnTo>
                    <a:pt x="2362822" y="1373098"/>
                  </a:lnTo>
                  <a:lnTo>
                    <a:pt x="2356828" y="1376591"/>
                  </a:lnTo>
                  <a:lnTo>
                    <a:pt x="2349271" y="1378356"/>
                  </a:lnTo>
                  <a:lnTo>
                    <a:pt x="2341816" y="1379397"/>
                  </a:lnTo>
                  <a:lnTo>
                    <a:pt x="2334679" y="1378953"/>
                  </a:lnTo>
                  <a:lnTo>
                    <a:pt x="2302853" y="1345628"/>
                  </a:lnTo>
                  <a:lnTo>
                    <a:pt x="2376373" y="1328420"/>
                  </a:lnTo>
                  <a:lnTo>
                    <a:pt x="2393518" y="1324406"/>
                  </a:lnTo>
                  <a:lnTo>
                    <a:pt x="2375662" y="1284401"/>
                  </a:lnTo>
                  <a:lnTo>
                    <a:pt x="2367927" y="1277480"/>
                  </a:lnTo>
                  <a:lnTo>
                    <a:pt x="2367927" y="1312532"/>
                  </a:lnTo>
                  <a:lnTo>
                    <a:pt x="2300033" y="1328420"/>
                  </a:lnTo>
                  <a:lnTo>
                    <a:pt x="2299398" y="1321523"/>
                  </a:lnTo>
                  <a:lnTo>
                    <a:pt x="2299500" y="1318209"/>
                  </a:lnTo>
                  <a:lnTo>
                    <a:pt x="2299868" y="1313357"/>
                  </a:lnTo>
                  <a:lnTo>
                    <a:pt x="2326436" y="1285417"/>
                  </a:lnTo>
                  <a:lnTo>
                    <a:pt x="2334082" y="1284401"/>
                  </a:lnTo>
                  <a:lnTo>
                    <a:pt x="2341346" y="1285062"/>
                  </a:lnTo>
                  <a:lnTo>
                    <a:pt x="2367927" y="1312532"/>
                  </a:lnTo>
                  <a:lnTo>
                    <a:pt x="2367927" y="1277480"/>
                  </a:lnTo>
                  <a:lnTo>
                    <a:pt x="2365959" y="1275803"/>
                  </a:lnTo>
                  <a:lnTo>
                    <a:pt x="2355977" y="1270469"/>
                  </a:lnTo>
                  <a:lnTo>
                    <a:pt x="2345359" y="1267485"/>
                  </a:lnTo>
                  <a:lnTo>
                    <a:pt x="2334120" y="1266837"/>
                  </a:lnTo>
                  <a:lnTo>
                    <a:pt x="2322245" y="1268526"/>
                  </a:lnTo>
                  <a:lnTo>
                    <a:pt x="2285225" y="1295057"/>
                  </a:lnTo>
                  <a:lnTo>
                    <a:pt x="2278138" y="1318209"/>
                  </a:lnTo>
                  <a:lnTo>
                    <a:pt x="2278164" y="1331658"/>
                  </a:lnTo>
                  <a:lnTo>
                    <a:pt x="2290635" y="1371803"/>
                  </a:lnTo>
                  <a:lnTo>
                    <a:pt x="2328240" y="1396809"/>
                  </a:lnTo>
                  <a:lnTo>
                    <a:pt x="2340229" y="1397254"/>
                  </a:lnTo>
                  <a:lnTo>
                    <a:pt x="2353132" y="1395323"/>
                  </a:lnTo>
                  <a:lnTo>
                    <a:pt x="2363089" y="1392313"/>
                  </a:lnTo>
                  <a:lnTo>
                    <a:pt x="2371801" y="1388237"/>
                  </a:lnTo>
                  <a:lnTo>
                    <a:pt x="2379281" y="1383093"/>
                  </a:lnTo>
                  <a:lnTo>
                    <a:pt x="2382990" y="1379397"/>
                  </a:lnTo>
                  <a:lnTo>
                    <a:pt x="2385517" y="1376883"/>
                  </a:lnTo>
                  <a:lnTo>
                    <a:pt x="2390457" y="1369733"/>
                  </a:lnTo>
                  <a:lnTo>
                    <a:pt x="2394089" y="1361795"/>
                  </a:lnTo>
                  <a:lnTo>
                    <a:pt x="2396401" y="1353070"/>
                  </a:lnTo>
                  <a:lnTo>
                    <a:pt x="2397404" y="1343545"/>
                  </a:lnTo>
                  <a:close/>
                </a:path>
                <a:path w="4241800" h="1934210">
                  <a:moveTo>
                    <a:pt x="2452154" y="1369250"/>
                  </a:moveTo>
                  <a:lnTo>
                    <a:pt x="2412873" y="1201420"/>
                  </a:lnTo>
                  <a:lnTo>
                    <a:pt x="2392273" y="1206246"/>
                  </a:lnTo>
                  <a:lnTo>
                    <a:pt x="2431554" y="1374076"/>
                  </a:lnTo>
                  <a:lnTo>
                    <a:pt x="2452154" y="1369250"/>
                  </a:lnTo>
                  <a:close/>
                </a:path>
                <a:path w="4241800" h="1934210">
                  <a:moveTo>
                    <a:pt x="2530246" y="1390205"/>
                  </a:moveTo>
                  <a:lnTo>
                    <a:pt x="2491956" y="1390205"/>
                  </a:lnTo>
                  <a:lnTo>
                    <a:pt x="2487218" y="1390205"/>
                  </a:lnTo>
                  <a:lnTo>
                    <a:pt x="2493988" y="1408849"/>
                  </a:lnTo>
                  <a:lnTo>
                    <a:pt x="2499271" y="1409382"/>
                  </a:lnTo>
                  <a:lnTo>
                    <a:pt x="2503894" y="1409192"/>
                  </a:lnTo>
                  <a:lnTo>
                    <a:pt x="2514422" y="1406728"/>
                  </a:lnTo>
                  <a:lnTo>
                    <a:pt x="2519692" y="1403819"/>
                  </a:lnTo>
                  <a:lnTo>
                    <a:pt x="2527681" y="1395272"/>
                  </a:lnTo>
                  <a:lnTo>
                    <a:pt x="2530246" y="1390205"/>
                  </a:lnTo>
                  <a:close/>
                </a:path>
                <a:path w="4241800" h="1934210">
                  <a:moveTo>
                    <a:pt x="2555202" y="1216901"/>
                  </a:moveTo>
                  <a:lnTo>
                    <a:pt x="2525191" y="1298663"/>
                  </a:lnTo>
                  <a:lnTo>
                    <a:pt x="2523210" y="1328356"/>
                  </a:lnTo>
                  <a:lnTo>
                    <a:pt x="2519489" y="1321523"/>
                  </a:lnTo>
                  <a:lnTo>
                    <a:pt x="2515679" y="1314894"/>
                  </a:lnTo>
                  <a:lnTo>
                    <a:pt x="2511780" y="1308468"/>
                  </a:lnTo>
                  <a:lnTo>
                    <a:pt x="2507805" y="1302258"/>
                  </a:lnTo>
                  <a:lnTo>
                    <a:pt x="2466022" y="1237767"/>
                  </a:lnTo>
                  <a:lnTo>
                    <a:pt x="2443810" y="1242961"/>
                  </a:lnTo>
                  <a:lnTo>
                    <a:pt x="2518460" y="1353972"/>
                  </a:lnTo>
                  <a:lnTo>
                    <a:pt x="2518130" y="1356385"/>
                  </a:lnTo>
                  <a:lnTo>
                    <a:pt x="2517914" y="1358214"/>
                  </a:lnTo>
                  <a:lnTo>
                    <a:pt x="2517432" y="1362659"/>
                  </a:lnTo>
                  <a:lnTo>
                    <a:pt x="2516809" y="1368285"/>
                  </a:lnTo>
                  <a:lnTo>
                    <a:pt x="2494153" y="1390040"/>
                  </a:lnTo>
                  <a:lnTo>
                    <a:pt x="2530335" y="1390040"/>
                  </a:lnTo>
                  <a:lnTo>
                    <a:pt x="2537891" y="1351356"/>
                  </a:lnTo>
                  <a:lnTo>
                    <a:pt x="2540851" y="1328356"/>
                  </a:lnTo>
                  <a:lnTo>
                    <a:pt x="2555202" y="1216901"/>
                  </a:lnTo>
                  <a:close/>
                </a:path>
                <a:path w="4241800" h="1934210">
                  <a:moveTo>
                    <a:pt x="4007789" y="192138"/>
                  </a:moveTo>
                  <a:lnTo>
                    <a:pt x="3981031" y="161150"/>
                  </a:lnTo>
                  <a:lnTo>
                    <a:pt x="3937571" y="158343"/>
                  </a:lnTo>
                  <a:lnTo>
                    <a:pt x="3931094" y="158000"/>
                  </a:lnTo>
                  <a:lnTo>
                    <a:pt x="3928846" y="157721"/>
                  </a:lnTo>
                  <a:lnTo>
                    <a:pt x="3924922" y="157111"/>
                  </a:lnTo>
                  <a:lnTo>
                    <a:pt x="3921861" y="155905"/>
                  </a:lnTo>
                  <a:lnTo>
                    <a:pt x="3919664" y="154076"/>
                  </a:lnTo>
                  <a:lnTo>
                    <a:pt x="3917480" y="152336"/>
                  </a:lnTo>
                  <a:lnTo>
                    <a:pt x="3916083" y="150126"/>
                  </a:lnTo>
                  <a:lnTo>
                    <a:pt x="3914470" y="143256"/>
                  </a:lnTo>
                  <a:lnTo>
                    <a:pt x="3915638" y="139115"/>
                  </a:lnTo>
                  <a:lnTo>
                    <a:pt x="3922268" y="130975"/>
                  </a:lnTo>
                  <a:lnTo>
                    <a:pt x="3928656" y="127825"/>
                  </a:lnTo>
                  <a:lnTo>
                    <a:pt x="3946131" y="123736"/>
                  </a:lnTo>
                  <a:lnTo>
                    <a:pt x="3952748" y="124040"/>
                  </a:lnTo>
                  <a:lnTo>
                    <a:pt x="3963162" y="129006"/>
                  </a:lnTo>
                  <a:lnTo>
                    <a:pt x="3966959" y="133273"/>
                  </a:lnTo>
                  <a:lnTo>
                    <a:pt x="3969334" y="139319"/>
                  </a:lnTo>
                  <a:lnTo>
                    <a:pt x="3988841" y="131851"/>
                  </a:lnTo>
                  <a:lnTo>
                    <a:pt x="3985704" y="124294"/>
                  </a:lnTo>
                  <a:lnTo>
                    <a:pt x="3985323" y="123736"/>
                  </a:lnTo>
                  <a:lnTo>
                    <a:pt x="3981869" y="118567"/>
                  </a:lnTo>
                  <a:lnTo>
                    <a:pt x="3972801" y="110794"/>
                  </a:lnTo>
                  <a:lnTo>
                    <a:pt x="3966616" y="108318"/>
                  </a:lnTo>
                  <a:lnTo>
                    <a:pt x="3958755" y="107251"/>
                  </a:lnTo>
                  <a:lnTo>
                    <a:pt x="3952710" y="106768"/>
                  </a:lnTo>
                  <a:lnTo>
                    <a:pt x="3946347" y="106908"/>
                  </a:lnTo>
                  <a:lnTo>
                    <a:pt x="3906393" y="121602"/>
                  </a:lnTo>
                  <a:lnTo>
                    <a:pt x="3903738" y="124726"/>
                  </a:lnTo>
                  <a:lnTo>
                    <a:pt x="3900182" y="128778"/>
                  </a:lnTo>
                  <a:lnTo>
                    <a:pt x="3897693" y="133400"/>
                  </a:lnTo>
                  <a:lnTo>
                    <a:pt x="3894899" y="143789"/>
                  </a:lnTo>
                  <a:lnTo>
                    <a:pt x="3894836" y="149098"/>
                  </a:lnTo>
                  <a:lnTo>
                    <a:pt x="3897490" y="160477"/>
                  </a:lnTo>
                  <a:lnTo>
                    <a:pt x="3933736" y="179933"/>
                  </a:lnTo>
                  <a:lnTo>
                    <a:pt x="3966045" y="180975"/>
                  </a:lnTo>
                  <a:lnTo>
                    <a:pt x="3973614" y="181660"/>
                  </a:lnTo>
                  <a:lnTo>
                    <a:pt x="3976865" y="182829"/>
                  </a:lnTo>
                  <a:lnTo>
                    <a:pt x="3981539" y="184556"/>
                  </a:lnTo>
                  <a:lnTo>
                    <a:pt x="3984421" y="187744"/>
                  </a:lnTo>
                  <a:lnTo>
                    <a:pt x="3986720" y="197599"/>
                  </a:lnTo>
                  <a:lnTo>
                    <a:pt x="3985488" y="202653"/>
                  </a:lnTo>
                  <a:lnTo>
                    <a:pt x="3978135" y="212496"/>
                  </a:lnTo>
                  <a:lnTo>
                    <a:pt x="3971569" y="216077"/>
                  </a:lnTo>
                  <a:lnTo>
                    <a:pt x="3952710" y="220484"/>
                  </a:lnTo>
                  <a:lnTo>
                    <a:pt x="3944899" y="220014"/>
                  </a:lnTo>
                  <a:lnTo>
                    <a:pt x="3932402" y="213766"/>
                  </a:lnTo>
                  <a:lnTo>
                    <a:pt x="3927754" y="208254"/>
                  </a:lnTo>
                  <a:lnTo>
                    <a:pt x="3924693" y="200355"/>
                  </a:lnTo>
                  <a:lnTo>
                    <a:pt x="3905072" y="208330"/>
                  </a:lnTo>
                  <a:lnTo>
                    <a:pt x="3935679" y="236499"/>
                  </a:lnTo>
                  <a:lnTo>
                    <a:pt x="3944721" y="237629"/>
                  </a:lnTo>
                  <a:lnTo>
                    <a:pt x="3954894" y="237197"/>
                  </a:lnTo>
                  <a:lnTo>
                    <a:pt x="3995636" y="220484"/>
                  </a:lnTo>
                  <a:lnTo>
                    <a:pt x="3997439" y="219138"/>
                  </a:lnTo>
                  <a:lnTo>
                    <a:pt x="4002125" y="213093"/>
                  </a:lnTo>
                  <a:lnTo>
                    <a:pt x="4007294" y="199072"/>
                  </a:lnTo>
                  <a:lnTo>
                    <a:pt x="4007789" y="192138"/>
                  </a:lnTo>
                  <a:close/>
                </a:path>
                <a:path w="4241800" h="1934210">
                  <a:moveTo>
                    <a:pt x="4133786" y="149263"/>
                  </a:moveTo>
                  <a:lnTo>
                    <a:pt x="4120616" y="102984"/>
                  </a:lnTo>
                  <a:lnTo>
                    <a:pt x="4114660" y="95465"/>
                  </a:lnTo>
                  <a:lnTo>
                    <a:pt x="4113174" y="93586"/>
                  </a:lnTo>
                  <a:lnTo>
                    <a:pt x="4112044" y="92671"/>
                  </a:lnTo>
                  <a:lnTo>
                    <a:pt x="4112044" y="155333"/>
                  </a:lnTo>
                  <a:lnTo>
                    <a:pt x="4110761" y="164211"/>
                  </a:lnTo>
                  <a:lnTo>
                    <a:pt x="4077487" y="190512"/>
                  </a:lnTo>
                  <a:lnTo>
                    <a:pt x="4070235" y="189915"/>
                  </a:lnTo>
                  <a:lnTo>
                    <a:pt x="4041521" y="162102"/>
                  </a:lnTo>
                  <a:lnTo>
                    <a:pt x="4036085" y="130302"/>
                  </a:lnTo>
                  <a:lnTo>
                    <a:pt x="4037406" y="121577"/>
                  </a:lnTo>
                  <a:lnTo>
                    <a:pt x="4070743" y="95465"/>
                  </a:lnTo>
                  <a:lnTo>
                    <a:pt x="4077932" y="96075"/>
                  </a:lnTo>
                  <a:lnTo>
                    <a:pt x="4106583" y="123431"/>
                  </a:lnTo>
                  <a:lnTo>
                    <a:pt x="4112044" y="155333"/>
                  </a:lnTo>
                  <a:lnTo>
                    <a:pt x="4112044" y="92671"/>
                  </a:lnTo>
                  <a:lnTo>
                    <a:pt x="4104106" y="86220"/>
                  </a:lnTo>
                  <a:lnTo>
                    <a:pt x="4093895" y="81026"/>
                  </a:lnTo>
                  <a:lnTo>
                    <a:pt x="4083024" y="78168"/>
                  </a:lnTo>
                  <a:lnTo>
                    <a:pt x="4071480" y="77622"/>
                  </a:lnTo>
                  <a:lnTo>
                    <a:pt x="4059275" y="79387"/>
                  </a:lnTo>
                  <a:lnTo>
                    <a:pt x="4024211" y="101841"/>
                  </a:lnTo>
                  <a:lnTo>
                    <a:pt x="4014622" y="140220"/>
                  </a:lnTo>
                  <a:lnTo>
                    <a:pt x="4017137" y="156260"/>
                  </a:lnTo>
                  <a:lnTo>
                    <a:pt x="4034904" y="192278"/>
                  </a:lnTo>
                  <a:lnTo>
                    <a:pt x="4076623" y="208280"/>
                  </a:lnTo>
                  <a:lnTo>
                    <a:pt x="4089019" y="206451"/>
                  </a:lnTo>
                  <a:lnTo>
                    <a:pt x="4118203" y="190512"/>
                  </a:lnTo>
                  <a:lnTo>
                    <a:pt x="4122013" y="186563"/>
                  </a:lnTo>
                  <a:lnTo>
                    <a:pt x="4126395" y="180428"/>
                  </a:lnTo>
                  <a:lnTo>
                    <a:pt x="4129811" y="173723"/>
                  </a:lnTo>
                  <a:lnTo>
                    <a:pt x="4132249" y="166458"/>
                  </a:lnTo>
                  <a:lnTo>
                    <a:pt x="4133608" y="158381"/>
                  </a:lnTo>
                  <a:lnTo>
                    <a:pt x="4133786" y="149263"/>
                  </a:lnTo>
                  <a:close/>
                </a:path>
                <a:path w="4241800" h="1934210">
                  <a:moveTo>
                    <a:pt x="4156608" y="35712"/>
                  </a:moveTo>
                  <a:lnTo>
                    <a:pt x="4151058" y="12014"/>
                  </a:lnTo>
                  <a:lnTo>
                    <a:pt x="4130459" y="16840"/>
                  </a:lnTo>
                  <a:lnTo>
                    <a:pt x="4135996" y="40538"/>
                  </a:lnTo>
                  <a:lnTo>
                    <a:pt x="4156608" y="35712"/>
                  </a:lnTo>
                  <a:close/>
                </a:path>
                <a:path w="4241800" h="1934210">
                  <a:moveTo>
                    <a:pt x="4190339" y="179844"/>
                  </a:moveTo>
                  <a:lnTo>
                    <a:pt x="4161891" y="58267"/>
                  </a:lnTo>
                  <a:lnTo>
                    <a:pt x="4141279" y="63093"/>
                  </a:lnTo>
                  <a:lnTo>
                    <a:pt x="4169740" y="184670"/>
                  </a:lnTo>
                  <a:lnTo>
                    <a:pt x="4190339" y="179844"/>
                  </a:lnTo>
                  <a:close/>
                </a:path>
                <a:path w="4241800" h="1934210">
                  <a:moveTo>
                    <a:pt x="4241711" y="167817"/>
                  </a:moveTo>
                  <a:lnTo>
                    <a:pt x="4202430" y="0"/>
                  </a:lnTo>
                  <a:lnTo>
                    <a:pt x="4181818" y="4813"/>
                  </a:lnTo>
                  <a:lnTo>
                    <a:pt x="4221099" y="172643"/>
                  </a:lnTo>
                  <a:lnTo>
                    <a:pt x="4241711" y="167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223542" y="3897534"/>
              <a:ext cx="1362683" cy="56150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83924" y="4364794"/>
              <a:ext cx="2289771" cy="57062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92100" y="3468737"/>
              <a:ext cx="347345" cy="238125"/>
            </a:xfrm>
            <a:custGeom>
              <a:avLst/>
              <a:gdLst/>
              <a:ahLst/>
              <a:cxnLst/>
              <a:rect l="l" t="t" r="r" b="b"/>
              <a:pathLst>
                <a:path w="347345" h="238125">
                  <a:moveTo>
                    <a:pt x="29857" y="200355"/>
                  </a:moveTo>
                  <a:lnTo>
                    <a:pt x="10236" y="208330"/>
                  </a:lnTo>
                  <a:lnTo>
                    <a:pt x="14639" y="216874"/>
                  </a:lnTo>
                  <a:lnTo>
                    <a:pt x="19886" y="223969"/>
                  </a:lnTo>
                  <a:lnTo>
                    <a:pt x="25979" y="229613"/>
                  </a:lnTo>
                  <a:lnTo>
                    <a:pt x="32918" y="233807"/>
                  </a:lnTo>
                  <a:lnTo>
                    <a:pt x="40843" y="236500"/>
                  </a:lnTo>
                  <a:lnTo>
                    <a:pt x="49890" y="237629"/>
                  </a:lnTo>
                  <a:lnTo>
                    <a:pt x="60059" y="237196"/>
                  </a:lnTo>
                  <a:lnTo>
                    <a:pt x="100806" y="220484"/>
                  </a:lnTo>
                  <a:lnTo>
                    <a:pt x="57873" y="220484"/>
                  </a:lnTo>
                  <a:lnTo>
                    <a:pt x="50063" y="220014"/>
                  </a:lnTo>
                  <a:lnTo>
                    <a:pt x="37566" y="213766"/>
                  </a:lnTo>
                  <a:lnTo>
                    <a:pt x="32918" y="208254"/>
                  </a:lnTo>
                  <a:lnTo>
                    <a:pt x="29857" y="200355"/>
                  </a:lnTo>
                  <a:close/>
                </a:path>
                <a:path w="347345" h="238125">
                  <a:moveTo>
                    <a:pt x="57873" y="106768"/>
                  </a:moveTo>
                  <a:lnTo>
                    <a:pt x="15455" y="118579"/>
                  </a:lnTo>
                  <a:lnTo>
                    <a:pt x="8902" y="124726"/>
                  </a:lnTo>
                  <a:lnTo>
                    <a:pt x="5346" y="128778"/>
                  </a:lnTo>
                  <a:lnTo>
                    <a:pt x="2857" y="133400"/>
                  </a:lnTo>
                  <a:lnTo>
                    <a:pt x="63" y="143789"/>
                  </a:lnTo>
                  <a:lnTo>
                    <a:pt x="0" y="149098"/>
                  </a:lnTo>
                  <a:lnTo>
                    <a:pt x="2654" y="160477"/>
                  </a:lnTo>
                  <a:lnTo>
                    <a:pt x="38895" y="179936"/>
                  </a:lnTo>
                  <a:lnTo>
                    <a:pt x="71208" y="180975"/>
                  </a:lnTo>
                  <a:lnTo>
                    <a:pt x="78778" y="181660"/>
                  </a:lnTo>
                  <a:lnTo>
                    <a:pt x="82029" y="182829"/>
                  </a:lnTo>
                  <a:lnTo>
                    <a:pt x="86702" y="184556"/>
                  </a:lnTo>
                  <a:lnTo>
                    <a:pt x="89585" y="187744"/>
                  </a:lnTo>
                  <a:lnTo>
                    <a:pt x="91884" y="197599"/>
                  </a:lnTo>
                  <a:lnTo>
                    <a:pt x="90652" y="202653"/>
                  </a:lnTo>
                  <a:lnTo>
                    <a:pt x="83299" y="212509"/>
                  </a:lnTo>
                  <a:lnTo>
                    <a:pt x="76733" y="216077"/>
                  </a:lnTo>
                  <a:lnTo>
                    <a:pt x="57873" y="220484"/>
                  </a:lnTo>
                  <a:lnTo>
                    <a:pt x="100806" y="220484"/>
                  </a:lnTo>
                  <a:lnTo>
                    <a:pt x="102603" y="219138"/>
                  </a:lnTo>
                  <a:lnTo>
                    <a:pt x="107289" y="213093"/>
                  </a:lnTo>
                  <a:lnTo>
                    <a:pt x="112458" y="199072"/>
                  </a:lnTo>
                  <a:lnTo>
                    <a:pt x="112953" y="192138"/>
                  </a:lnTo>
                  <a:lnTo>
                    <a:pt x="109695" y="178231"/>
                  </a:lnTo>
                  <a:lnTo>
                    <a:pt x="73253" y="159696"/>
                  </a:lnTo>
                  <a:lnTo>
                    <a:pt x="42735" y="158343"/>
                  </a:lnTo>
                  <a:lnTo>
                    <a:pt x="36258" y="158000"/>
                  </a:lnTo>
                  <a:lnTo>
                    <a:pt x="34010" y="157721"/>
                  </a:lnTo>
                  <a:lnTo>
                    <a:pt x="30086" y="157111"/>
                  </a:lnTo>
                  <a:lnTo>
                    <a:pt x="27025" y="155905"/>
                  </a:lnTo>
                  <a:lnTo>
                    <a:pt x="24828" y="154076"/>
                  </a:lnTo>
                  <a:lnTo>
                    <a:pt x="22644" y="152336"/>
                  </a:lnTo>
                  <a:lnTo>
                    <a:pt x="21247" y="150126"/>
                  </a:lnTo>
                  <a:lnTo>
                    <a:pt x="19634" y="143256"/>
                  </a:lnTo>
                  <a:lnTo>
                    <a:pt x="20802" y="139115"/>
                  </a:lnTo>
                  <a:lnTo>
                    <a:pt x="27431" y="130975"/>
                  </a:lnTo>
                  <a:lnTo>
                    <a:pt x="33820" y="127825"/>
                  </a:lnTo>
                  <a:lnTo>
                    <a:pt x="51295" y="123736"/>
                  </a:lnTo>
                  <a:lnTo>
                    <a:pt x="90494" y="123736"/>
                  </a:lnTo>
                  <a:lnTo>
                    <a:pt x="87033" y="118567"/>
                  </a:lnTo>
                  <a:lnTo>
                    <a:pt x="77965" y="110794"/>
                  </a:lnTo>
                  <a:lnTo>
                    <a:pt x="71780" y="108318"/>
                  </a:lnTo>
                  <a:lnTo>
                    <a:pt x="63919" y="107251"/>
                  </a:lnTo>
                  <a:lnTo>
                    <a:pt x="57873" y="106768"/>
                  </a:lnTo>
                  <a:close/>
                </a:path>
                <a:path w="347345" h="238125">
                  <a:moveTo>
                    <a:pt x="90494" y="123736"/>
                  </a:moveTo>
                  <a:lnTo>
                    <a:pt x="51295" y="123736"/>
                  </a:lnTo>
                  <a:lnTo>
                    <a:pt x="57911" y="124040"/>
                  </a:lnTo>
                  <a:lnTo>
                    <a:pt x="68325" y="129006"/>
                  </a:lnTo>
                  <a:lnTo>
                    <a:pt x="72123" y="133273"/>
                  </a:lnTo>
                  <a:lnTo>
                    <a:pt x="74498" y="139319"/>
                  </a:lnTo>
                  <a:lnTo>
                    <a:pt x="94005" y="131851"/>
                  </a:lnTo>
                  <a:lnTo>
                    <a:pt x="90868" y="124294"/>
                  </a:lnTo>
                  <a:lnTo>
                    <a:pt x="90494" y="123736"/>
                  </a:lnTo>
                  <a:close/>
                </a:path>
                <a:path w="347345" h="238125">
                  <a:moveTo>
                    <a:pt x="176643" y="77613"/>
                  </a:moveTo>
                  <a:lnTo>
                    <a:pt x="136259" y="93994"/>
                  </a:lnTo>
                  <a:lnTo>
                    <a:pt x="119782" y="140218"/>
                  </a:lnTo>
                  <a:lnTo>
                    <a:pt x="122300" y="156260"/>
                  </a:lnTo>
                  <a:lnTo>
                    <a:pt x="140069" y="192270"/>
                  </a:lnTo>
                  <a:lnTo>
                    <a:pt x="181791" y="208275"/>
                  </a:lnTo>
                  <a:lnTo>
                    <a:pt x="194182" y="206451"/>
                  </a:lnTo>
                  <a:lnTo>
                    <a:pt x="223366" y="190516"/>
                  </a:lnTo>
                  <a:lnTo>
                    <a:pt x="182653" y="190516"/>
                  </a:lnTo>
                  <a:lnTo>
                    <a:pt x="175402" y="189917"/>
                  </a:lnTo>
                  <a:lnTo>
                    <a:pt x="146682" y="162102"/>
                  </a:lnTo>
                  <a:lnTo>
                    <a:pt x="141255" y="130305"/>
                  </a:lnTo>
                  <a:lnTo>
                    <a:pt x="142570" y="121568"/>
                  </a:lnTo>
                  <a:lnTo>
                    <a:pt x="175910" y="95460"/>
                  </a:lnTo>
                  <a:lnTo>
                    <a:pt x="219821" y="95460"/>
                  </a:lnTo>
                  <a:lnTo>
                    <a:pt x="218338" y="93588"/>
                  </a:lnTo>
                  <a:lnTo>
                    <a:pt x="209270" y="86220"/>
                  </a:lnTo>
                  <a:lnTo>
                    <a:pt x="199059" y="81028"/>
                  </a:lnTo>
                  <a:lnTo>
                    <a:pt x="188183" y="78160"/>
                  </a:lnTo>
                  <a:lnTo>
                    <a:pt x="176643" y="77613"/>
                  </a:lnTo>
                  <a:close/>
                </a:path>
                <a:path w="347345" h="238125">
                  <a:moveTo>
                    <a:pt x="219821" y="95460"/>
                  </a:moveTo>
                  <a:lnTo>
                    <a:pt x="175910" y="95460"/>
                  </a:lnTo>
                  <a:lnTo>
                    <a:pt x="183099" y="96073"/>
                  </a:lnTo>
                  <a:lnTo>
                    <a:pt x="190007" y="98285"/>
                  </a:lnTo>
                  <a:lnTo>
                    <a:pt x="214871" y="133870"/>
                  </a:lnTo>
                  <a:lnTo>
                    <a:pt x="217206" y="155330"/>
                  </a:lnTo>
                  <a:lnTo>
                    <a:pt x="215926" y="164210"/>
                  </a:lnTo>
                  <a:lnTo>
                    <a:pt x="182653" y="190516"/>
                  </a:lnTo>
                  <a:lnTo>
                    <a:pt x="223366" y="190516"/>
                  </a:lnTo>
                  <a:lnTo>
                    <a:pt x="238956" y="149264"/>
                  </a:lnTo>
                  <a:lnTo>
                    <a:pt x="237971" y="139100"/>
                  </a:lnTo>
                  <a:lnTo>
                    <a:pt x="235813" y="127889"/>
                  </a:lnTo>
                  <a:lnTo>
                    <a:pt x="231610" y="114420"/>
                  </a:lnTo>
                  <a:lnTo>
                    <a:pt x="225785" y="102987"/>
                  </a:lnTo>
                  <a:lnTo>
                    <a:pt x="219821" y="95460"/>
                  </a:lnTo>
                  <a:close/>
                </a:path>
                <a:path w="347345" h="238125">
                  <a:moveTo>
                    <a:pt x="256222" y="12014"/>
                  </a:moveTo>
                  <a:lnTo>
                    <a:pt x="235623" y="16840"/>
                  </a:lnTo>
                  <a:lnTo>
                    <a:pt x="241160" y="40538"/>
                  </a:lnTo>
                  <a:lnTo>
                    <a:pt x="261772" y="35712"/>
                  </a:lnTo>
                  <a:lnTo>
                    <a:pt x="256222" y="12014"/>
                  </a:lnTo>
                  <a:close/>
                </a:path>
                <a:path w="347345" h="238125">
                  <a:moveTo>
                    <a:pt x="267055" y="58267"/>
                  </a:moveTo>
                  <a:lnTo>
                    <a:pt x="246443" y="63093"/>
                  </a:lnTo>
                  <a:lnTo>
                    <a:pt x="274904" y="184670"/>
                  </a:lnTo>
                  <a:lnTo>
                    <a:pt x="295503" y="179844"/>
                  </a:lnTo>
                  <a:lnTo>
                    <a:pt x="267055" y="58267"/>
                  </a:lnTo>
                  <a:close/>
                </a:path>
                <a:path w="347345" h="238125">
                  <a:moveTo>
                    <a:pt x="307593" y="0"/>
                  </a:moveTo>
                  <a:lnTo>
                    <a:pt x="286981" y="4813"/>
                  </a:lnTo>
                  <a:lnTo>
                    <a:pt x="326262" y="172643"/>
                  </a:lnTo>
                  <a:lnTo>
                    <a:pt x="346875" y="167817"/>
                  </a:lnTo>
                  <a:lnTo>
                    <a:pt x="3075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193974" y="3216972"/>
              <a:ext cx="193285" cy="15997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467422" y="2868485"/>
              <a:ext cx="1357630" cy="446405"/>
            </a:xfrm>
            <a:custGeom>
              <a:avLst/>
              <a:gdLst/>
              <a:ahLst/>
              <a:cxnLst/>
              <a:rect l="l" t="t" r="r" b="b"/>
              <a:pathLst>
                <a:path w="1357629" h="446404">
                  <a:moveTo>
                    <a:pt x="112953" y="400304"/>
                  </a:moveTo>
                  <a:lnTo>
                    <a:pt x="86194" y="369316"/>
                  </a:lnTo>
                  <a:lnTo>
                    <a:pt x="42735" y="366509"/>
                  </a:lnTo>
                  <a:lnTo>
                    <a:pt x="36258" y="366166"/>
                  </a:lnTo>
                  <a:lnTo>
                    <a:pt x="34010" y="365887"/>
                  </a:lnTo>
                  <a:lnTo>
                    <a:pt x="30086" y="365277"/>
                  </a:lnTo>
                  <a:lnTo>
                    <a:pt x="27025" y="364070"/>
                  </a:lnTo>
                  <a:lnTo>
                    <a:pt x="24828" y="362242"/>
                  </a:lnTo>
                  <a:lnTo>
                    <a:pt x="22644" y="360502"/>
                  </a:lnTo>
                  <a:lnTo>
                    <a:pt x="21247" y="358292"/>
                  </a:lnTo>
                  <a:lnTo>
                    <a:pt x="19634" y="351421"/>
                  </a:lnTo>
                  <a:lnTo>
                    <a:pt x="20802" y="347281"/>
                  </a:lnTo>
                  <a:lnTo>
                    <a:pt x="27432" y="339140"/>
                  </a:lnTo>
                  <a:lnTo>
                    <a:pt x="33820" y="335991"/>
                  </a:lnTo>
                  <a:lnTo>
                    <a:pt x="51295" y="331901"/>
                  </a:lnTo>
                  <a:lnTo>
                    <a:pt x="57912" y="332206"/>
                  </a:lnTo>
                  <a:lnTo>
                    <a:pt x="68326" y="337172"/>
                  </a:lnTo>
                  <a:lnTo>
                    <a:pt x="72123" y="341439"/>
                  </a:lnTo>
                  <a:lnTo>
                    <a:pt x="74498" y="347484"/>
                  </a:lnTo>
                  <a:lnTo>
                    <a:pt x="94005" y="340017"/>
                  </a:lnTo>
                  <a:lnTo>
                    <a:pt x="90868" y="332460"/>
                  </a:lnTo>
                  <a:lnTo>
                    <a:pt x="90487" y="331901"/>
                  </a:lnTo>
                  <a:lnTo>
                    <a:pt x="87033" y="326732"/>
                  </a:lnTo>
                  <a:lnTo>
                    <a:pt x="77965" y="318960"/>
                  </a:lnTo>
                  <a:lnTo>
                    <a:pt x="71780" y="316484"/>
                  </a:lnTo>
                  <a:lnTo>
                    <a:pt x="63919" y="315417"/>
                  </a:lnTo>
                  <a:lnTo>
                    <a:pt x="57873" y="314934"/>
                  </a:lnTo>
                  <a:lnTo>
                    <a:pt x="51498" y="315061"/>
                  </a:lnTo>
                  <a:lnTo>
                    <a:pt x="11557" y="329768"/>
                  </a:lnTo>
                  <a:lnTo>
                    <a:pt x="8902" y="332892"/>
                  </a:lnTo>
                  <a:lnTo>
                    <a:pt x="5346" y="336943"/>
                  </a:lnTo>
                  <a:lnTo>
                    <a:pt x="2857" y="341566"/>
                  </a:lnTo>
                  <a:lnTo>
                    <a:pt x="63" y="351955"/>
                  </a:lnTo>
                  <a:lnTo>
                    <a:pt x="0" y="357263"/>
                  </a:lnTo>
                  <a:lnTo>
                    <a:pt x="2654" y="368642"/>
                  </a:lnTo>
                  <a:lnTo>
                    <a:pt x="38887" y="388099"/>
                  </a:lnTo>
                  <a:lnTo>
                    <a:pt x="71208" y="389140"/>
                  </a:lnTo>
                  <a:lnTo>
                    <a:pt x="78778" y="389826"/>
                  </a:lnTo>
                  <a:lnTo>
                    <a:pt x="82029" y="390994"/>
                  </a:lnTo>
                  <a:lnTo>
                    <a:pt x="86702" y="392722"/>
                  </a:lnTo>
                  <a:lnTo>
                    <a:pt x="89585" y="395909"/>
                  </a:lnTo>
                  <a:lnTo>
                    <a:pt x="91884" y="405765"/>
                  </a:lnTo>
                  <a:lnTo>
                    <a:pt x="90652" y="410819"/>
                  </a:lnTo>
                  <a:lnTo>
                    <a:pt x="83299" y="420662"/>
                  </a:lnTo>
                  <a:lnTo>
                    <a:pt x="76733" y="424243"/>
                  </a:lnTo>
                  <a:lnTo>
                    <a:pt x="57873" y="428650"/>
                  </a:lnTo>
                  <a:lnTo>
                    <a:pt x="50063" y="428180"/>
                  </a:lnTo>
                  <a:lnTo>
                    <a:pt x="37566" y="421932"/>
                  </a:lnTo>
                  <a:lnTo>
                    <a:pt x="32918" y="416420"/>
                  </a:lnTo>
                  <a:lnTo>
                    <a:pt x="29857" y="408520"/>
                  </a:lnTo>
                  <a:lnTo>
                    <a:pt x="10236" y="416496"/>
                  </a:lnTo>
                  <a:lnTo>
                    <a:pt x="40843" y="444665"/>
                  </a:lnTo>
                  <a:lnTo>
                    <a:pt x="49885" y="445795"/>
                  </a:lnTo>
                  <a:lnTo>
                    <a:pt x="60058" y="445363"/>
                  </a:lnTo>
                  <a:lnTo>
                    <a:pt x="100799" y="428650"/>
                  </a:lnTo>
                  <a:lnTo>
                    <a:pt x="102603" y="427304"/>
                  </a:lnTo>
                  <a:lnTo>
                    <a:pt x="107289" y="421259"/>
                  </a:lnTo>
                  <a:lnTo>
                    <a:pt x="112458" y="407238"/>
                  </a:lnTo>
                  <a:lnTo>
                    <a:pt x="112953" y="400304"/>
                  </a:lnTo>
                  <a:close/>
                </a:path>
                <a:path w="1357629" h="446404">
                  <a:moveTo>
                    <a:pt x="238950" y="357428"/>
                  </a:moveTo>
                  <a:lnTo>
                    <a:pt x="225780" y="311150"/>
                  </a:lnTo>
                  <a:lnTo>
                    <a:pt x="219811" y="303618"/>
                  </a:lnTo>
                  <a:lnTo>
                    <a:pt x="218338" y="301752"/>
                  </a:lnTo>
                  <a:lnTo>
                    <a:pt x="217195" y="300824"/>
                  </a:lnTo>
                  <a:lnTo>
                    <a:pt x="217195" y="363486"/>
                  </a:lnTo>
                  <a:lnTo>
                    <a:pt x="215925" y="372376"/>
                  </a:lnTo>
                  <a:lnTo>
                    <a:pt x="182651" y="398678"/>
                  </a:lnTo>
                  <a:lnTo>
                    <a:pt x="175399" y="398081"/>
                  </a:lnTo>
                  <a:lnTo>
                    <a:pt x="146672" y="370268"/>
                  </a:lnTo>
                  <a:lnTo>
                    <a:pt x="141249" y="338467"/>
                  </a:lnTo>
                  <a:lnTo>
                    <a:pt x="142570" y="329730"/>
                  </a:lnTo>
                  <a:lnTo>
                    <a:pt x="175907" y="303618"/>
                  </a:lnTo>
                  <a:lnTo>
                    <a:pt x="183095" y="304228"/>
                  </a:lnTo>
                  <a:lnTo>
                    <a:pt x="211747" y="331584"/>
                  </a:lnTo>
                  <a:lnTo>
                    <a:pt x="217195" y="363486"/>
                  </a:lnTo>
                  <a:lnTo>
                    <a:pt x="217195" y="300824"/>
                  </a:lnTo>
                  <a:lnTo>
                    <a:pt x="209270" y="294386"/>
                  </a:lnTo>
                  <a:lnTo>
                    <a:pt x="199059" y="289191"/>
                  </a:lnTo>
                  <a:lnTo>
                    <a:pt x="188175" y="286321"/>
                  </a:lnTo>
                  <a:lnTo>
                    <a:pt x="176644" y="285775"/>
                  </a:lnTo>
                  <a:lnTo>
                    <a:pt x="164439" y="287553"/>
                  </a:lnTo>
                  <a:lnTo>
                    <a:pt x="129374" y="310007"/>
                  </a:lnTo>
                  <a:lnTo>
                    <a:pt x="119773" y="348373"/>
                  </a:lnTo>
                  <a:lnTo>
                    <a:pt x="122301" y="364426"/>
                  </a:lnTo>
                  <a:lnTo>
                    <a:pt x="140068" y="400431"/>
                  </a:lnTo>
                  <a:lnTo>
                    <a:pt x="181787" y="416433"/>
                  </a:lnTo>
                  <a:lnTo>
                    <a:pt x="194183" y="414616"/>
                  </a:lnTo>
                  <a:lnTo>
                    <a:pt x="227164" y="394716"/>
                  </a:lnTo>
                  <a:lnTo>
                    <a:pt x="238760" y="366547"/>
                  </a:lnTo>
                  <a:lnTo>
                    <a:pt x="238950" y="357428"/>
                  </a:lnTo>
                  <a:close/>
                </a:path>
                <a:path w="1357629" h="446404">
                  <a:moveTo>
                    <a:pt x="261772" y="243878"/>
                  </a:moveTo>
                  <a:lnTo>
                    <a:pt x="256222" y="220179"/>
                  </a:lnTo>
                  <a:lnTo>
                    <a:pt x="235623" y="225005"/>
                  </a:lnTo>
                  <a:lnTo>
                    <a:pt x="241160" y="248704"/>
                  </a:lnTo>
                  <a:lnTo>
                    <a:pt x="261772" y="243878"/>
                  </a:lnTo>
                  <a:close/>
                </a:path>
                <a:path w="1357629" h="446404">
                  <a:moveTo>
                    <a:pt x="295503" y="388010"/>
                  </a:moveTo>
                  <a:lnTo>
                    <a:pt x="267055" y="266433"/>
                  </a:lnTo>
                  <a:lnTo>
                    <a:pt x="246443" y="271259"/>
                  </a:lnTo>
                  <a:lnTo>
                    <a:pt x="274904" y="392836"/>
                  </a:lnTo>
                  <a:lnTo>
                    <a:pt x="295503" y="388010"/>
                  </a:lnTo>
                  <a:close/>
                </a:path>
                <a:path w="1357629" h="446404">
                  <a:moveTo>
                    <a:pt x="346875" y="375983"/>
                  </a:moveTo>
                  <a:lnTo>
                    <a:pt x="307594" y="208165"/>
                  </a:lnTo>
                  <a:lnTo>
                    <a:pt x="286981" y="212979"/>
                  </a:lnTo>
                  <a:lnTo>
                    <a:pt x="326263" y="380809"/>
                  </a:lnTo>
                  <a:lnTo>
                    <a:pt x="346875" y="375983"/>
                  </a:lnTo>
                  <a:close/>
                </a:path>
                <a:path w="1357629" h="446404">
                  <a:moveTo>
                    <a:pt x="544449" y="329742"/>
                  </a:moveTo>
                  <a:lnTo>
                    <a:pt x="526326" y="252387"/>
                  </a:lnTo>
                  <a:lnTo>
                    <a:pt x="505523" y="217081"/>
                  </a:lnTo>
                  <a:lnTo>
                    <a:pt x="490588" y="213093"/>
                  </a:lnTo>
                  <a:lnTo>
                    <a:pt x="482346" y="213144"/>
                  </a:lnTo>
                  <a:lnTo>
                    <a:pt x="446824" y="231368"/>
                  </a:lnTo>
                  <a:lnTo>
                    <a:pt x="440842" y="240487"/>
                  </a:lnTo>
                  <a:lnTo>
                    <a:pt x="426758" y="180263"/>
                  </a:lnTo>
                  <a:lnTo>
                    <a:pt x="406146" y="185089"/>
                  </a:lnTo>
                  <a:lnTo>
                    <a:pt x="445427" y="352920"/>
                  </a:lnTo>
                  <a:lnTo>
                    <a:pt x="466039" y="348094"/>
                  </a:lnTo>
                  <a:lnTo>
                    <a:pt x="448233" y="272046"/>
                  </a:lnTo>
                  <a:lnTo>
                    <a:pt x="447624" y="264299"/>
                  </a:lnTo>
                  <a:lnTo>
                    <a:pt x="449668" y="252387"/>
                  </a:lnTo>
                  <a:lnTo>
                    <a:pt x="452501" y="247192"/>
                  </a:lnTo>
                  <a:lnTo>
                    <a:pt x="459536" y="240487"/>
                  </a:lnTo>
                  <a:lnTo>
                    <a:pt x="461784" y="238340"/>
                  </a:lnTo>
                  <a:lnTo>
                    <a:pt x="467156" y="235419"/>
                  </a:lnTo>
                  <a:lnTo>
                    <a:pt x="481418" y="232079"/>
                  </a:lnTo>
                  <a:lnTo>
                    <a:pt x="488289" y="232943"/>
                  </a:lnTo>
                  <a:lnTo>
                    <a:pt x="499414" y="240245"/>
                  </a:lnTo>
                  <a:lnTo>
                    <a:pt x="503402" y="247218"/>
                  </a:lnTo>
                  <a:lnTo>
                    <a:pt x="523849" y="334568"/>
                  </a:lnTo>
                  <a:lnTo>
                    <a:pt x="544449" y="329742"/>
                  </a:lnTo>
                  <a:close/>
                </a:path>
                <a:path w="1357629" h="446404">
                  <a:moveTo>
                    <a:pt x="622312" y="350748"/>
                  </a:moveTo>
                  <a:lnTo>
                    <a:pt x="584022" y="350748"/>
                  </a:lnTo>
                  <a:lnTo>
                    <a:pt x="579297" y="350748"/>
                  </a:lnTo>
                  <a:lnTo>
                    <a:pt x="586054" y="369392"/>
                  </a:lnTo>
                  <a:lnTo>
                    <a:pt x="591324" y="369925"/>
                  </a:lnTo>
                  <a:lnTo>
                    <a:pt x="595947" y="369735"/>
                  </a:lnTo>
                  <a:lnTo>
                    <a:pt x="606488" y="367271"/>
                  </a:lnTo>
                  <a:lnTo>
                    <a:pt x="611759" y="364363"/>
                  </a:lnTo>
                  <a:lnTo>
                    <a:pt x="619747" y="355815"/>
                  </a:lnTo>
                  <a:lnTo>
                    <a:pt x="622312" y="350748"/>
                  </a:lnTo>
                  <a:close/>
                </a:path>
                <a:path w="1357629" h="446404">
                  <a:moveTo>
                    <a:pt x="647268" y="177444"/>
                  </a:moveTo>
                  <a:lnTo>
                    <a:pt x="617258" y="259207"/>
                  </a:lnTo>
                  <a:lnTo>
                    <a:pt x="615276" y="288899"/>
                  </a:lnTo>
                  <a:lnTo>
                    <a:pt x="611555" y="282067"/>
                  </a:lnTo>
                  <a:lnTo>
                    <a:pt x="607745" y="275437"/>
                  </a:lnTo>
                  <a:lnTo>
                    <a:pt x="603846" y="269011"/>
                  </a:lnTo>
                  <a:lnTo>
                    <a:pt x="599871" y="262801"/>
                  </a:lnTo>
                  <a:lnTo>
                    <a:pt x="558088" y="198310"/>
                  </a:lnTo>
                  <a:lnTo>
                    <a:pt x="535876" y="203517"/>
                  </a:lnTo>
                  <a:lnTo>
                    <a:pt x="610527" y="314528"/>
                  </a:lnTo>
                  <a:lnTo>
                    <a:pt x="610196" y="316928"/>
                  </a:lnTo>
                  <a:lnTo>
                    <a:pt x="609981" y="318757"/>
                  </a:lnTo>
                  <a:lnTo>
                    <a:pt x="609866" y="319989"/>
                  </a:lnTo>
                  <a:lnTo>
                    <a:pt x="608876" y="328828"/>
                  </a:lnTo>
                  <a:lnTo>
                    <a:pt x="586219" y="350583"/>
                  </a:lnTo>
                  <a:lnTo>
                    <a:pt x="622401" y="350583"/>
                  </a:lnTo>
                  <a:lnTo>
                    <a:pt x="629958" y="311912"/>
                  </a:lnTo>
                  <a:lnTo>
                    <a:pt x="632917" y="288899"/>
                  </a:lnTo>
                  <a:lnTo>
                    <a:pt x="647268" y="177444"/>
                  </a:lnTo>
                  <a:close/>
                </a:path>
                <a:path w="1357629" h="446404">
                  <a:moveTo>
                    <a:pt x="791235" y="271983"/>
                  </a:moveTo>
                  <a:lnTo>
                    <a:pt x="788695" y="261124"/>
                  </a:lnTo>
                  <a:lnTo>
                    <a:pt x="768781" y="176047"/>
                  </a:lnTo>
                  <a:lnTo>
                    <a:pt x="767168" y="169176"/>
                  </a:lnTo>
                  <a:lnTo>
                    <a:pt x="760933" y="142532"/>
                  </a:lnTo>
                  <a:lnTo>
                    <a:pt x="760933" y="237731"/>
                  </a:lnTo>
                  <a:lnTo>
                    <a:pt x="759777" y="246126"/>
                  </a:lnTo>
                  <a:lnTo>
                    <a:pt x="730097" y="270560"/>
                  </a:lnTo>
                  <a:lnTo>
                    <a:pt x="723557" y="269798"/>
                  </a:lnTo>
                  <a:lnTo>
                    <a:pt x="695947" y="241820"/>
                  </a:lnTo>
                  <a:lnTo>
                    <a:pt x="690181" y="209562"/>
                  </a:lnTo>
                  <a:lnTo>
                    <a:pt x="691184" y="200850"/>
                  </a:lnTo>
                  <a:lnTo>
                    <a:pt x="720979" y="176047"/>
                  </a:lnTo>
                  <a:lnTo>
                    <a:pt x="755332" y="205905"/>
                  </a:lnTo>
                  <a:lnTo>
                    <a:pt x="760933" y="237731"/>
                  </a:lnTo>
                  <a:lnTo>
                    <a:pt x="760933" y="142532"/>
                  </a:lnTo>
                  <a:lnTo>
                    <a:pt x="751954" y="104152"/>
                  </a:lnTo>
                  <a:lnTo>
                    <a:pt x="731469" y="108953"/>
                  </a:lnTo>
                  <a:lnTo>
                    <a:pt x="745553" y="169176"/>
                  </a:lnTo>
                  <a:lnTo>
                    <a:pt x="740803" y="165049"/>
                  </a:lnTo>
                  <a:lnTo>
                    <a:pt x="735215" y="162115"/>
                  </a:lnTo>
                  <a:lnTo>
                    <a:pt x="722312" y="158610"/>
                  </a:lnTo>
                  <a:lnTo>
                    <a:pt x="715429" y="158597"/>
                  </a:lnTo>
                  <a:lnTo>
                    <a:pt x="708101" y="160312"/>
                  </a:lnTo>
                  <a:lnTo>
                    <a:pt x="674458" y="186664"/>
                  </a:lnTo>
                  <a:lnTo>
                    <a:pt x="669048" y="218262"/>
                  </a:lnTo>
                  <a:lnTo>
                    <a:pt x="669899" y="226999"/>
                  </a:lnTo>
                  <a:lnTo>
                    <a:pt x="686028" y="267449"/>
                  </a:lnTo>
                  <a:lnTo>
                    <a:pt x="724344" y="288417"/>
                  </a:lnTo>
                  <a:lnTo>
                    <a:pt x="731520" y="288328"/>
                  </a:lnTo>
                  <a:lnTo>
                    <a:pt x="768527" y="261124"/>
                  </a:lnTo>
                  <a:lnTo>
                    <a:pt x="772121" y="276466"/>
                  </a:lnTo>
                  <a:lnTo>
                    <a:pt x="791235" y="271983"/>
                  </a:lnTo>
                  <a:close/>
                </a:path>
                <a:path w="1357629" h="446404">
                  <a:moveTo>
                    <a:pt x="862101" y="131267"/>
                  </a:moveTo>
                  <a:lnTo>
                    <a:pt x="853897" y="128524"/>
                  </a:lnTo>
                  <a:lnTo>
                    <a:pt x="846315" y="127965"/>
                  </a:lnTo>
                  <a:lnTo>
                    <a:pt x="834567" y="130708"/>
                  </a:lnTo>
                  <a:lnTo>
                    <a:pt x="830478" y="133121"/>
                  </a:lnTo>
                  <a:lnTo>
                    <a:pt x="823747" y="140487"/>
                  </a:lnTo>
                  <a:lnTo>
                    <a:pt x="820712" y="147193"/>
                  </a:lnTo>
                  <a:lnTo>
                    <a:pt x="817994" y="156921"/>
                  </a:lnTo>
                  <a:lnTo>
                    <a:pt x="813689" y="138493"/>
                  </a:lnTo>
                  <a:lnTo>
                    <a:pt x="795134" y="142836"/>
                  </a:lnTo>
                  <a:lnTo>
                    <a:pt x="823595" y="264414"/>
                  </a:lnTo>
                  <a:lnTo>
                    <a:pt x="844194" y="259588"/>
                  </a:lnTo>
                  <a:lnTo>
                    <a:pt x="827265" y="187236"/>
                  </a:lnTo>
                  <a:lnTo>
                    <a:pt x="826541" y="178955"/>
                  </a:lnTo>
                  <a:lnTo>
                    <a:pt x="827506" y="165925"/>
                  </a:lnTo>
                  <a:lnTo>
                    <a:pt x="829183" y="161569"/>
                  </a:lnTo>
                  <a:lnTo>
                    <a:pt x="833056" y="156921"/>
                  </a:lnTo>
                  <a:lnTo>
                    <a:pt x="835088" y="154470"/>
                  </a:lnTo>
                  <a:lnTo>
                    <a:pt x="838822" y="152171"/>
                  </a:lnTo>
                  <a:lnTo>
                    <a:pt x="848360" y="149936"/>
                  </a:lnTo>
                  <a:lnTo>
                    <a:pt x="853744" y="150253"/>
                  </a:lnTo>
                  <a:lnTo>
                    <a:pt x="859485" y="152044"/>
                  </a:lnTo>
                  <a:lnTo>
                    <a:pt x="859751" y="149936"/>
                  </a:lnTo>
                  <a:lnTo>
                    <a:pt x="862101" y="131267"/>
                  </a:lnTo>
                  <a:close/>
                </a:path>
                <a:path w="1357629" h="446404">
                  <a:moveTo>
                    <a:pt x="1007452" y="221386"/>
                  </a:moveTo>
                  <a:lnTo>
                    <a:pt x="1003757" y="217335"/>
                  </a:lnTo>
                  <a:lnTo>
                    <a:pt x="1000887" y="212877"/>
                  </a:lnTo>
                  <a:lnTo>
                    <a:pt x="1000683" y="212394"/>
                  </a:lnTo>
                  <a:lnTo>
                    <a:pt x="998753" y="207810"/>
                  </a:lnTo>
                  <a:lnTo>
                    <a:pt x="987780" y="166763"/>
                  </a:lnTo>
                  <a:lnTo>
                    <a:pt x="980427" y="135331"/>
                  </a:lnTo>
                  <a:lnTo>
                    <a:pt x="978598" y="129082"/>
                  </a:lnTo>
                  <a:lnTo>
                    <a:pt x="977163" y="125895"/>
                  </a:lnTo>
                  <a:lnTo>
                    <a:pt x="974534" y="120345"/>
                  </a:lnTo>
                  <a:lnTo>
                    <a:pt x="971321" y="116192"/>
                  </a:lnTo>
                  <a:lnTo>
                    <a:pt x="970114" y="115277"/>
                  </a:lnTo>
                  <a:lnTo>
                    <a:pt x="970114" y="190931"/>
                  </a:lnTo>
                  <a:lnTo>
                    <a:pt x="967587" y="202412"/>
                  </a:lnTo>
                  <a:lnTo>
                    <a:pt x="964158" y="208229"/>
                  </a:lnTo>
                  <a:lnTo>
                    <a:pt x="953414" y="218071"/>
                  </a:lnTo>
                  <a:lnTo>
                    <a:pt x="946772" y="221462"/>
                  </a:lnTo>
                  <a:lnTo>
                    <a:pt x="930821" y="225196"/>
                  </a:lnTo>
                  <a:lnTo>
                    <a:pt x="924306" y="224777"/>
                  </a:lnTo>
                  <a:lnTo>
                    <a:pt x="914273" y="219405"/>
                  </a:lnTo>
                  <a:lnTo>
                    <a:pt x="911110" y="215315"/>
                  </a:lnTo>
                  <a:lnTo>
                    <a:pt x="908989" y="206235"/>
                  </a:lnTo>
                  <a:lnTo>
                    <a:pt x="909180" y="202742"/>
                  </a:lnTo>
                  <a:lnTo>
                    <a:pt x="933970" y="182435"/>
                  </a:lnTo>
                  <a:lnTo>
                    <a:pt x="944092" y="178282"/>
                  </a:lnTo>
                  <a:lnTo>
                    <a:pt x="952766" y="174282"/>
                  </a:lnTo>
                  <a:lnTo>
                    <a:pt x="960018" y="170446"/>
                  </a:lnTo>
                  <a:lnTo>
                    <a:pt x="965809" y="166763"/>
                  </a:lnTo>
                  <a:lnTo>
                    <a:pt x="969695" y="183400"/>
                  </a:lnTo>
                  <a:lnTo>
                    <a:pt x="970026" y="187934"/>
                  </a:lnTo>
                  <a:lnTo>
                    <a:pt x="970114" y="190931"/>
                  </a:lnTo>
                  <a:lnTo>
                    <a:pt x="970114" y="115277"/>
                  </a:lnTo>
                  <a:lnTo>
                    <a:pt x="963472" y="110223"/>
                  </a:lnTo>
                  <a:lnTo>
                    <a:pt x="957986" y="108267"/>
                  </a:lnTo>
                  <a:lnTo>
                    <a:pt x="950925" y="107340"/>
                  </a:lnTo>
                  <a:lnTo>
                    <a:pt x="945324" y="106959"/>
                  </a:lnTo>
                  <a:lnTo>
                    <a:pt x="939101" y="107200"/>
                  </a:lnTo>
                  <a:lnTo>
                    <a:pt x="898144" y="120370"/>
                  </a:lnTo>
                  <a:lnTo>
                    <a:pt x="878547" y="150622"/>
                  </a:lnTo>
                  <a:lnTo>
                    <a:pt x="878586" y="154178"/>
                  </a:lnTo>
                  <a:lnTo>
                    <a:pt x="878700" y="159867"/>
                  </a:lnTo>
                  <a:lnTo>
                    <a:pt x="899490" y="157899"/>
                  </a:lnTo>
                  <a:lnTo>
                    <a:pt x="899680" y="148755"/>
                  </a:lnTo>
                  <a:lnTo>
                    <a:pt x="901687" y="141947"/>
                  </a:lnTo>
                  <a:lnTo>
                    <a:pt x="939850" y="125895"/>
                  </a:lnTo>
                  <a:lnTo>
                    <a:pt x="945743" y="126822"/>
                  </a:lnTo>
                  <a:lnTo>
                    <a:pt x="962025" y="150622"/>
                  </a:lnTo>
                  <a:lnTo>
                    <a:pt x="955776" y="154178"/>
                  </a:lnTo>
                  <a:lnTo>
                    <a:pt x="947839" y="157988"/>
                  </a:lnTo>
                  <a:lnTo>
                    <a:pt x="938225" y="162039"/>
                  </a:lnTo>
                  <a:lnTo>
                    <a:pt x="926934" y="166331"/>
                  </a:lnTo>
                  <a:lnTo>
                    <a:pt x="919010" y="169227"/>
                  </a:lnTo>
                  <a:lnTo>
                    <a:pt x="913142" y="171691"/>
                  </a:lnTo>
                  <a:lnTo>
                    <a:pt x="886675" y="203822"/>
                  </a:lnTo>
                  <a:lnTo>
                    <a:pt x="886587" y="209575"/>
                  </a:lnTo>
                  <a:lnTo>
                    <a:pt x="887984" y="215531"/>
                  </a:lnTo>
                  <a:lnTo>
                    <a:pt x="919391" y="242303"/>
                  </a:lnTo>
                  <a:lnTo>
                    <a:pt x="928103" y="242201"/>
                  </a:lnTo>
                  <a:lnTo>
                    <a:pt x="964272" y="227660"/>
                  </a:lnTo>
                  <a:lnTo>
                    <a:pt x="978293" y="212394"/>
                  </a:lnTo>
                  <a:lnTo>
                    <a:pt x="980249" y="217970"/>
                  </a:lnTo>
                  <a:lnTo>
                    <a:pt x="982789" y="222643"/>
                  </a:lnTo>
                  <a:lnTo>
                    <a:pt x="985926" y="226415"/>
                  </a:lnTo>
                  <a:lnTo>
                    <a:pt x="1007452" y="221386"/>
                  </a:lnTo>
                  <a:close/>
                </a:path>
                <a:path w="1357629" h="446404">
                  <a:moveTo>
                    <a:pt x="1131163" y="192430"/>
                  </a:moveTo>
                  <a:lnTo>
                    <a:pt x="1127988" y="178879"/>
                  </a:lnTo>
                  <a:lnTo>
                    <a:pt x="1102702" y="70853"/>
                  </a:lnTo>
                  <a:lnTo>
                    <a:pt x="1082103" y="75679"/>
                  </a:lnTo>
                  <a:lnTo>
                    <a:pt x="1099769" y="151193"/>
                  </a:lnTo>
                  <a:lnTo>
                    <a:pt x="1100378" y="157899"/>
                  </a:lnTo>
                  <a:lnTo>
                    <a:pt x="1100429" y="159867"/>
                  </a:lnTo>
                  <a:lnTo>
                    <a:pt x="1098550" y="171348"/>
                  </a:lnTo>
                  <a:lnTo>
                    <a:pt x="1095730" y="176555"/>
                  </a:lnTo>
                  <a:lnTo>
                    <a:pt x="1086370" y="185420"/>
                  </a:lnTo>
                  <a:lnTo>
                    <a:pt x="1080947" y="188366"/>
                  </a:lnTo>
                  <a:lnTo>
                    <a:pt x="1068578" y="191262"/>
                  </a:lnTo>
                  <a:lnTo>
                    <a:pt x="1063028" y="190931"/>
                  </a:lnTo>
                  <a:lnTo>
                    <a:pt x="1024750" y="89103"/>
                  </a:lnTo>
                  <a:lnTo>
                    <a:pt x="1004138" y="93916"/>
                  </a:lnTo>
                  <a:lnTo>
                    <a:pt x="1023810" y="177977"/>
                  </a:lnTo>
                  <a:lnTo>
                    <a:pt x="1025740" y="184340"/>
                  </a:lnTo>
                  <a:lnTo>
                    <a:pt x="1027633" y="188417"/>
                  </a:lnTo>
                  <a:lnTo>
                    <a:pt x="1030160" y="193929"/>
                  </a:lnTo>
                  <a:lnTo>
                    <a:pt x="1033475" y="198526"/>
                  </a:lnTo>
                  <a:lnTo>
                    <a:pt x="1041450" y="205435"/>
                  </a:lnTo>
                  <a:lnTo>
                    <a:pt x="1046873" y="207810"/>
                  </a:lnTo>
                  <a:lnTo>
                    <a:pt x="1060602" y="210388"/>
                  </a:lnTo>
                  <a:lnTo>
                    <a:pt x="1067625" y="210197"/>
                  </a:lnTo>
                  <a:lnTo>
                    <a:pt x="1101559" y="191262"/>
                  </a:lnTo>
                  <a:lnTo>
                    <a:pt x="1108544" y="178879"/>
                  </a:lnTo>
                  <a:lnTo>
                    <a:pt x="1112735" y="196748"/>
                  </a:lnTo>
                  <a:lnTo>
                    <a:pt x="1131163" y="192430"/>
                  </a:lnTo>
                  <a:close/>
                </a:path>
                <a:path w="1357629" h="446404">
                  <a:moveTo>
                    <a:pt x="1183779" y="180111"/>
                  </a:moveTo>
                  <a:lnTo>
                    <a:pt x="1144498" y="12280"/>
                  </a:lnTo>
                  <a:lnTo>
                    <a:pt x="1123899" y="17106"/>
                  </a:lnTo>
                  <a:lnTo>
                    <a:pt x="1163180" y="184937"/>
                  </a:lnTo>
                  <a:lnTo>
                    <a:pt x="1183779" y="180111"/>
                  </a:lnTo>
                  <a:close/>
                </a:path>
                <a:path w="1357629" h="446404">
                  <a:moveTo>
                    <a:pt x="1202563" y="23698"/>
                  </a:moveTo>
                  <a:lnTo>
                    <a:pt x="1197013" y="0"/>
                  </a:lnTo>
                  <a:lnTo>
                    <a:pt x="1176401" y="4813"/>
                  </a:lnTo>
                  <a:lnTo>
                    <a:pt x="1181950" y="28511"/>
                  </a:lnTo>
                  <a:lnTo>
                    <a:pt x="1202563" y="23698"/>
                  </a:lnTo>
                  <a:close/>
                </a:path>
                <a:path w="1357629" h="446404">
                  <a:moveTo>
                    <a:pt x="1236294" y="167830"/>
                  </a:moveTo>
                  <a:lnTo>
                    <a:pt x="1207833" y="46240"/>
                  </a:lnTo>
                  <a:lnTo>
                    <a:pt x="1187234" y="51066"/>
                  </a:lnTo>
                  <a:lnTo>
                    <a:pt x="1215682" y="172643"/>
                  </a:lnTo>
                  <a:lnTo>
                    <a:pt x="1236294" y="167830"/>
                  </a:lnTo>
                  <a:close/>
                </a:path>
                <a:path w="1357629" h="446404">
                  <a:moveTo>
                    <a:pt x="1357312" y="105752"/>
                  </a:moveTo>
                  <a:lnTo>
                    <a:pt x="1357299" y="95313"/>
                  </a:lnTo>
                  <a:lnTo>
                    <a:pt x="1336421" y="97421"/>
                  </a:lnTo>
                  <a:lnTo>
                    <a:pt x="1336548" y="101663"/>
                  </a:lnTo>
                  <a:lnTo>
                    <a:pt x="1336573" y="105752"/>
                  </a:lnTo>
                  <a:lnTo>
                    <a:pt x="1305598" y="135890"/>
                  </a:lnTo>
                  <a:lnTo>
                    <a:pt x="1298625" y="135331"/>
                  </a:lnTo>
                  <a:lnTo>
                    <a:pt x="1271397" y="107391"/>
                  </a:lnTo>
                  <a:lnTo>
                    <a:pt x="1265682" y="74650"/>
                  </a:lnTo>
                  <a:lnTo>
                    <a:pt x="1266850" y="65925"/>
                  </a:lnTo>
                  <a:lnTo>
                    <a:pt x="1299159" y="39839"/>
                  </a:lnTo>
                  <a:lnTo>
                    <a:pt x="1305496" y="40538"/>
                  </a:lnTo>
                  <a:lnTo>
                    <a:pt x="1317117" y="46507"/>
                  </a:lnTo>
                  <a:lnTo>
                    <a:pt x="1321930" y="51866"/>
                  </a:lnTo>
                  <a:lnTo>
                    <a:pt x="1325753" y="59588"/>
                  </a:lnTo>
                  <a:lnTo>
                    <a:pt x="1345069" y="51803"/>
                  </a:lnTo>
                  <a:lnTo>
                    <a:pt x="1314488" y="24320"/>
                  </a:lnTo>
                  <a:lnTo>
                    <a:pt x="1306106" y="22974"/>
                  </a:lnTo>
                  <a:lnTo>
                    <a:pt x="1297127" y="23101"/>
                  </a:lnTo>
                  <a:lnTo>
                    <a:pt x="1260233" y="38874"/>
                  </a:lnTo>
                  <a:lnTo>
                    <a:pt x="1244498" y="74028"/>
                  </a:lnTo>
                  <a:lnTo>
                    <a:pt x="1244396" y="82816"/>
                  </a:lnTo>
                  <a:lnTo>
                    <a:pt x="1245260" y="92024"/>
                  </a:lnTo>
                  <a:lnTo>
                    <a:pt x="1264450" y="137388"/>
                  </a:lnTo>
                  <a:lnTo>
                    <a:pt x="1305039" y="153555"/>
                  </a:lnTo>
                  <a:lnTo>
                    <a:pt x="1317155" y="151803"/>
                  </a:lnTo>
                  <a:lnTo>
                    <a:pt x="1326553" y="148818"/>
                  </a:lnTo>
                  <a:lnTo>
                    <a:pt x="1334820" y="144538"/>
                  </a:lnTo>
                  <a:lnTo>
                    <a:pt x="1341958" y="138963"/>
                  </a:lnTo>
                  <a:lnTo>
                    <a:pt x="1344637" y="135890"/>
                  </a:lnTo>
                  <a:lnTo>
                    <a:pt x="1347978" y="132080"/>
                  </a:lnTo>
                  <a:lnTo>
                    <a:pt x="1352664" y="124104"/>
                  </a:lnTo>
                  <a:lnTo>
                    <a:pt x="1355763" y="115354"/>
                  </a:lnTo>
                  <a:lnTo>
                    <a:pt x="1357312" y="10575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9553" y="3597092"/>
              <a:ext cx="1619116" cy="66867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542618" y="4532181"/>
              <a:ext cx="134620" cy="47625"/>
            </a:xfrm>
            <a:custGeom>
              <a:avLst/>
              <a:gdLst/>
              <a:ahLst/>
              <a:cxnLst/>
              <a:rect l="l" t="t" r="r" b="b"/>
              <a:pathLst>
                <a:path w="134620" h="47625">
                  <a:moveTo>
                    <a:pt x="130390" y="0"/>
                  </a:moveTo>
                  <a:lnTo>
                    <a:pt x="0" y="30518"/>
                  </a:lnTo>
                  <a:lnTo>
                    <a:pt x="3886" y="47117"/>
                  </a:lnTo>
                  <a:lnTo>
                    <a:pt x="134277" y="16598"/>
                  </a:lnTo>
                  <a:lnTo>
                    <a:pt x="1303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210560" y="3292428"/>
              <a:ext cx="971915" cy="68785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3730764" y="4127969"/>
              <a:ext cx="1263650" cy="450215"/>
            </a:xfrm>
            <a:custGeom>
              <a:avLst/>
              <a:gdLst/>
              <a:ahLst/>
              <a:cxnLst/>
              <a:rect l="l" t="t" r="r" b="b"/>
              <a:pathLst>
                <a:path w="1263650" h="450214">
                  <a:moveTo>
                    <a:pt x="87706" y="442734"/>
                  </a:moveTo>
                  <a:lnTo>
                    <a:pt x="81991" y="428917"/>
                  </a:lnTo>
                  <a:lnTo>
                    <a:pt x="80467" y="425234"/>
                  </a:lnTo>
                  <a:lnTo>
                    <a:pt x="76847" y="426643"/>
                  </a:lnTo>
                  <a:lnTo>
                    <a:pt x="73901" y="427621"/>
                  </a:lnTo>
                  <a:lnTo>
                    <a:pt x="68554" y="428866"/>
                  </a:lnTo>
                  <a:lnTo>
                    <a:pt x="66090" y="428917"/>
                  </a:lnTo>
                  <a:lnTo>
                    <a:pt x="62344" y="427697"/>
                  </a:lnTo>
                  <a:lnTo>
                    <a:pt x="60858" y="426643"/>
                  </a:lnTo>
                  <a:lnTo>
                    <a:pt x="58623" y="423621"/>
                  </a:lnTo>
                  <a:lnTo>
                    <a:pt x="57365" y="419938"/>
                  </a:lnTo>
                  <a:lnTo>
                    <a:pt x="40487" y="347764"/>
                  </a:lnTo>
                  <a:lnTo>
                    <a:pt x="39357" y="342963"/>
                  </a:lnTo>
                  <a:lnTo>
                    <a:pt x="60083" y="338112"/>
                  </a:lnTo>
                  <a:lnTo>
                    <a:pt x="57467" y="326936"/>
                  </a:lnTo>
                  <a:lnTo>
                    <a:pt x="56324" y="322084"/>
                  </a:lnTo>
                  <a:lnTo>
                    <a:pt x="35610" y="326936"/>
                  </a:lnTo>
                  <a:lnTo>
                    <a:pt x="25666" y="284467"/>
                  </a:lnTo>
                  <a:lnTo>
                    <a:pt x="8064" y="301625"/>
                  </a:lnTo>
                  <a:lnTo>
                    <a:pt x="15113" y="331736"/>
                  </a:lnTo>
                  <a:lnTo>
                    <a:pt x="0" y="335267"/>
                  </a:lnTo>
                  <a:lnTo>
                    <a:pt x="3759" y="351294"/>
                  </a:lnTo>
                  <a:lnTo>
                    <a:pt x="18859" y="347764"/>
                  </a:lnTo>
                  <a:lnTo>
                    <a:pt x="38125" y="430072"/>
                  </a:lnTo>
                  <a:lnTo>
                    <a:pt x="40868" y="437984"/>
                  </a:lnTo>
                  <a:lnTo>
                    <a:pt x="46024" y="444906"/>
                  </a:lnTo>
                  <a:lnTo>
                    <a:pt x="49657" y="447332"/>
                  </a:lnTo>
                  <a:lnTo>
                    <a:pt x="59004" y="450138"/>
                  </a:lnTo>
                  <a:lnTo>
                    <a:pt x="65087" y="449961"/>
                  </a:lnTo>
                  <a:lnTo>
                    <a:pt x="77139" y="447141"/>
                  </a:lnTo>
                  <a:lnTo>
                    <a:pt x="82194" y="445312"/>
                  </a:lnTo>
                  <a:lnTo>
                    <a:pt x="87706" y="442734"/>
                  </a:lnTo>
                  <a:close/>
                </a:path>
                <a:path w="1263650" h="450214">
                  <a:moveTo>
                    <a:pt x="204101" y="415734"/>
                  </a:moveTo>
                  <a:lnTo>
                    <a:pt x="185928" y="338112"/>
                  </a:lnTo>
                  <a:lnTo>
                    <a:pt x="183845" y="330352"/>
                  </a:lnTo>
                  <a:lnTo>
                    <a:pt x="181317" y="323202"/>
                  </a:lnTo>
                  <a:lnTo>
                    <a:pt x="178904" y="318071"/>
                  </a:lnTo>
                  <a:lnTo>
                    <a:pt x="178511" y="317233"/>
                  </a:lnTo>
                  <a:lnTo>
                    <a:pt x="175399" y="312445"/>
                  </a:lnTo>
                  <a:lnTo>
                    <a:pt x="171081" y="306857"/>
                  </a:lnTo>
                  <a:lnTo>
                    <a:pt x="165176" y="303072"/>
                  </a:lnTo>
                  <a:lnTo>
                    <a:pt x="150241" y="299085"/>
                  </a:lnTo>
                  <a:lnTo>
                    <a:pt x="141998" y="299135"/>
                  </a:lnTo>
                  <a:lnTo>
                    <a:pt x="106476" y="317373"/>
                  </a:lnTo>
                  <a:lnTo>
                    <a:pt x="100507" y="326478"/>
                  </a:lnTo>
                  <a:lnTo>
                    <a:pt x="86410" y="266268"/>
                  </a:lnTo>
                  <a:lnTo>
                    <a:pt x="65798" y="271081"/>
                  </a:lnTo>
                  <a:lnTo>
                    <a:pt x="105079" y="438912"/>
                  </a:lnTo>
                  <a:lnTo>
                    <a:pt x="125691" y="434086"/>
                  </a:lnTo>
                  <a:lnTo>
                    <a:pt x="107886" y="358038"/>
                  </a:lnTo>
                  <a:lnTo>
                    <a:pt x="107276" y="350291"/>
                  </a:lnTo>
                  <a:lnTo>
                    <a:pt x="141084" y="318071"/>
                  </a:lnTo>
                  <a:lnTo>
                    <a:pt x="147942" y="318935"/>
                  </a:lnTo>
                  <a:lnTo>
                    <a:pt x="159067" y="326237"/>
                  </a:lnTo>
                  <a:lnTo>
                    <a:pt x="163055" y="333209"/>
                  </a:lnTo>
                  <a:lnTo>
                    <a:pt x="183502" y="420560"/>
                  </a:lnTo>
                  <a:lnTo>
                    <a:pt x="204101" y="415734"/>
                  </a:lnTo>
                  <a:close/>
                </a:path>
                <a:path w="1263650" h="450214">
                  <a:moveTo>
                    <a:pt x="331635" y="347370"/>
                  </a:moveTo>
                  <a:lnTo>
                    <a:pt x="309727" y="349719"/>
                  </a:lnTo>
                  <a:lnTo>
                    <a:pt x="308635" y="359156"/>
                  </a:lnTo>
                  <a:lnTo>
                    <a:pt x="305879" y="366483"/>
                  </a:lnTo>
                  <a:lnTo>
                    <a:pt x="297053" y="376923"/>
                  </a:lnTo>
                  <a:lnTo>
                    <a:pt x="291071" y="380415"/>
                  </a:lnTo>
                  <a:lnTo>
                    <a:pt x="283514" y="382181"/>
                  </a:lnTo>
                  <a:lnTo>
                    <a:pt x="276059" y="383222"/>
                  </a:lnTo>
                  <a:lnTo>
                    <a:pt x="268922" y="382790"/>
                  </a:lnTo>
                  <a:lnTo>
                    <a:pt x="237096" y="349453"/>
                  </a:lnTo>
                  <a:lnTo>
                    <a:pt x="310616" y="332244"/>
                  </a:lnTo>
                  <a:lnTo>
                    <a:pt x="327761" y="328231"/>
                  </a:lnTo>
                  <a:lnTo>
                    <a:pt x="309905" y="288226"/>
                  </a:lnTo>
                  <a:lnTo>
                    <a:pt x="302158" y="281279"/>
                  </a:lnTo>
                  <a:lnTo>
                    <a:pt x="302158" y="316357"/>
                  </a:lnTo>
                  <a:lnTo>
                    <a:pt x="234276" y="332244"/>
                  </a:lnTo>
                  <a:lnTo>
                    <a:pt x="233565" y="324446"/>
                  </a:lnTo>
                  <a:lnTo>
                    <a:pt x="234111" y="317195"/>
                  </a:lnTo>
                  <a:lnTo>
                    <a:pt x="235940" y="310476"/>
                  </a:lnTo>
                  <a:lnTo>
                    <a:pt x="268325" y="288226"/>
                  </a:lnTo>
                  <a:lnTo>
                    <a:pt x="275602" y="288886"/>
                  </a:lnTo>
                  <a:lnTo>
                    <a:pt x="302158" y="316357"/>
                  </a:lnTo>
                  <a:lnTo>
                    <a:pt x="302158" y="281279"/>
                  </a:lnTo>
                  <a:lnTo>
                    <a:pt x="300202" y="279615"/>
                  </a:lnTo>
                  <a:lnTo>
                    <a:pt x="290220" y="274294"/>
                  </a:lnTo>
                  <a:lnTo>
                    <a:pt x="279603" y="271310"/>
                  </a:lnTo>
                  <a:lnTo>
                    <a:pt x="268351" y="270662"/>
                  </a:lnTo>
                  <a:lnTo>
                    <a:pt x="256476" y="272338"/>
                  </a:lnTo>
                  <a:lnTo>
                    <a:pt x="219456" y="298881"/>
                  </a:lnTo>
                  <a:lnTo>
                    <a:pt x="212382" y="322008"/>
                  </a:lnTo>
                  <a:lnTo>
                    <a:pt x="212407" y="335495"/>
                  </a:lnTo>
                  <a:lnTo>
                    <a:pt x="224878" y="375640"/>
                  </a:lnTo>
                  <a:lnTo>
                    <a:pt x="262496" y="400646"/>
                  </a:lnTo>
                  <a:lnTo>
                    <a:pt x="274485" y="401091"/>
                  </a:lnTo>
                  <a:lnTo>
                    <a:pt x="287362" y="399148"/>
                  </a:lnTo>
                  <a:lnTo>
                    <a:pt x="324700" y="373557"/>
                  </a:lnTo>
                  <a:lnTo>
                    <a:pt x="330644" y="356895"/>
                  </a:lnTo>
                  <a:lnTo>
                    <a:pt x="331635" y="347370"/>
                  </a:lnTo>
                  <a:close/>
                </a:path>
                <a:path w="1263650" h="450214">
                  <a:moveTo>
                    <a:pt x="412559" y="406184"/>
                  </a:moveTo>
                  <a:lnTo>
                    <a:pt x="374256" y="406184"/>
                  </a:lnTo>
                  <a:lnTo>
                    <a:pt x="369531" y="406184"/>
                  </a:lnTo>
                  <a:lnTo>
                    <a:pt x="376288" y="424827"/>
                  </a:lnTo>
                  <a:lnTo>
                    <a:pt x="381571" y="425361"/>
                  </a:lnTo>
                  <a:lnTo>
                    <a:pt x="386194" y="425170"/>
                  </a:lnTo>
                  <a:lnTo>
                    <a:pt x="396722" y="422706"/>
                  </a:lnTo>
                  <a:lnTo>
                    <a:pt x="402005" y="419798"/>
                  </a:lnTo>
                  <a:lnTo>
                    <a:pt x="409981" y="411251"/>
                  </a:lnTo>
                  <a:lnTo>
                    <a:pt x="412559" y="406184"/>
                  </a:lnTo>
                  <a:close/>
                </a:path>
                <a:path w="1263650" h="450214">
                  <a:moveTo>
                    <a:pt x="437502" y="232879"/>
                  </a:moveTo>
                  <a:lnTo>
                    <a:pt x="407492" y="314642"/>
                  </a:lnTo>
                  <a:lnTo>
                    <a:pt x="405511" y="344335"/>
                  </a:lnTo>
                  <a:lnTo>
                    <a:pt x="401789" y="337502"/>
                  </a:lnTo>
                  <a:lnTo>
                    <a:pt x="397992" y="330885"/>
                  </a:lnTo>
                  <a:lnTo>
                    <a:pt x="394081" y="324446"/>
                  </a:lnTo>
                  <a:lnTo>
                    <a:pt x="390105" y="318236"/>
                  </a:lnTo>
                  <a:lnTo>
                    <a:pt x="348322" y="253746"/>
                  </a:lnTo>
                  <a:lnTo>
                    <a:pt x="326110" y="258940"/>
                  </a:lnTo>
                  <a:lnTo>
                    <a:pt x="400761" y="369951"/>
                  </a:lnTo>
                  <a:lnTo>
                    <a:pt x="400215" y="374180"/>
                  </a:lnTo>
                  <a:lnTo>
                    <a:pt x="378333" y="405879"/>
                  </a:lnTo>
                  <a:lnTo>
                    <a:pt x="376453" y="406019"/>
                  </a:lnTo>
                  <a:lnTo>
                    <a:pt x="412648" y="406019"/>
                  </a:lnTo>
                  <a:lnTo>
                    <a:pt x="420420" y="365620"/>
                  </a:lnTo>
                  <a:lnTo>
                    <a:pt x="423151" y="344335"/>
                  </a:lnTo>
                  <a:lnTo>
                    <a:pt x="437502" y="232879"/>
                  </a:lnTo>
                  <a:close/>
                </a:path>
                <a:path w="1263650" h="450214">
                  <a:moveTo>
                    <a:pt x="1042822" y="189014"/>
                  </a:moveTo>
                  <a:lnTo>
                    <a:pt x="1016063" y="158026"/>
                  </a:lnTo>
                  <a:lnTo>
                    <a:pt x="972604" y="155219"/>
                  </a:lnTo>
                  <a:lnTo>
                    <a:pt x="966127" y="154876"/>
                  </a:lnTo>
                  <a:lnTo>
                    <a:pt x="963879" y="154597"/>
                  </a:lnTo>
                  <a:lnTo>
                    <a:pt x="959954" y="153987"/>
                  </a:lnTo>
                  <a:lnTo>
                    <a:pt x="956894" y="152781"/>
                  </a:lnTo>
                  <a:lnTo>
                    <a:pt x="954697" y="150952"/>
                  </a:lnTo>
                  <a:lnTo>
                    <a:pt x="952512" y="149212"/>
                  </a:lnTo>
                  <a:lnTo>
                    <a:pt x="951115" y="147002"/>
                  </a:lnTo>
                  <a:lnTo>
                    <a:pt x="949502" y="140131"/>
                  </a:lnTo>
                  <a:lnTo>
                    <a:pt x="950671" y="135991"/>
                  </a:lnTo>
                  <a:lnTo>
                    <a:pt x="957300" y="127850"/>
                  </a:lnTo>
                  <a:lnTo>
                    <a:pt x="963688" y="124701"/>
                  </a:lnTo>
                  <a:lnTo>
                    <a:pt x="981163" y="120611"/>
                  </a:lnTo>
                  <a:lnTo>
                    <a:pt x="987780" y="120916"/>
                  </a:lnTo>
                  <a:lnTo>
                    <a:pt x="998194" y="125882"/>
                  </a:lnTo>
                  <a:lnTo>
                    <a:pt x="1001991" y="130149"/>
                  </a:lnTo>
                  <a:lnTo>
                    <a:pt x="1004366" y="136194"/>
                  </a:lnTo>
                  <a:lnTo>
                    <a:pt x="1023874" y="128727"/>
                  </a:lnTo>
                  <a:lnTo>
                    <a:pt x="993787" y="104127"/>
                  </a:lnTo>
                  <a:lnTo>
                    <a:pt x="987742" y="103644"/>
                  </a:lnTo>
                  <a:lnTo>
                    <a:pt x="981379" y="103784"/>
                  </a:lnTo>
                  <a:lnTo>
                    <a:pt x="941425" y="118478"/>
                  </a:lnTo>
                  <a:lnTo>
                    <a:pt x="938771" y="121602"/>
                  </a:lnTo>
                  <a:lnTo>
                    <a:pt x="935215" y="125653"/>
                  </a:lnTo>
                  <a:lnTo>
                    <a:pt x="932726" y="130276"/>
                  </a:lnTo>
                  <a:lnTo>
                    <a:pt x="929932" y="140665"/>
                  </a:lnTo>
                  <a:lnTo>
                    <a:pt x="929868" y="145973"/>
                  </a:lnTo>
                  <a:lnTo>
                    <a:pt x="932522" y="157353"/>
                  </a:lnTo>
                  <a:lnTo>
                    <a:pt x="968768" y="176809"/>
                  </a:lnTo>
                  <a:lnTo>
                    <a:pt x="1001077" y="177850"/>
                  </a:lnTo>
                  <a:lnTo>
                    <a:pt x="1008646" y="178536"/>
                  </a:lnTo>
                  <a:lnTo>
                    <a:pt x="1021753" y="194475"/>
                  </a:lnTo>
                  <a:lnTo>
                    <a:pt x="1020521" y="199529"/>
                  </a:lnTo>
                  <a:lnTo>
                    <a:pt x="1013167" y="209384"/>
                  </a:lnTo>
                  <a:lnTo>
                    <a:pt x="1006602" y="212953"/>
                  </a:lnTo>
                  <a:lnTo>
                    <a:pt x="987742" y="217360"/>
                  </a:lnTo>
                  <a:lnTo>
                    <a:pt x="979932" y="216890"/>
                  </a:lnTo>
                  <a:lnTo>
                    <a:pt x="967435" y="210642"/>
                  </a:lnTo>
                  <a:lnTo>
                    <a:pt x="962787" y="205130"/>
                  </a:lnTo>
                  <a:lnTo>
                    <a:pt x="959726" y="197231"/>
                  </a:lnTo>
                  <a:lnTo>
                    <a:pt x="940104" y="205206"/>
                  </a:lnTo>
                  <a:lnTo>
                    <a:pt x="970711" y="233375"/>
                  </a:lnTo>
                  <a:lnTo>
                    <a:pt x="979754" y="234505"/>
                  </a:lnTo>
                  <a:lnTo>
                    <a:pt x="989926" y="234073"/>
                  </a:lnTo>
                  <a:lnTo>
                    <a:pt x="1030681" y="217360"/>
                  </a:lnTo>
                  <a:lnTo>
                    <a:pt x="1042327" y="195948"/>
                  </a:lnTo>
                  <a:lnTo>
                    <a:pt x="1042822" y="189014"/>
                  </a:lnTo>
                  <a:close/>
                </a:path>
                <a:path w="1263650" h="450214">
                  <a:moveTo>
                    <a:pt x="1121981" y="200672"/>
                  </a:moveTo>
                  <a:lnTo>
                    <a:pt x="1116266" y="186855"/>
                  </a:lnTo>
                  <a:lnTo>
                    <a:pt x="1114742" y="183172"/>
                  </a:lnTo>
                  <a:lnTo>
                    <a:pt x="1111021" y="184619"/>
                  </a:lnTo>
                  <a:lnTo>
                    <a:pt x="1108176" y="185547"/>
                  </a:lnTo>
                  <a:lnTo>
                    <a:pt x="1102842" y="186804"/>
                  </a:lnTo>
                  <a:lnTo>
                    <a:pt x="1100378" y="186855"/>
                  </a:lnTo>
                  <a:lnTo>
                    <a:pt x="1096632" y="185635"/>
                  </a:lnTo>
                  <a:lnTo>
                    <a:pt x="1095133" y="184581"/>
                  </a:lnTo>
                  <a:lnTo>
                    <a:pt x="1092898" y="181559"/>
                  </a:lnTo>
                  <a:lnTo>
                    <a:pt x="1091653" y="177863"/>
                  </a:lnTo>
                  <a:lnTo>
                    <a:pt x="1074762" y="105702"/>
                  </a:lnTo>
                  <a:lnTo>
                    <a:pt x="1073632" y="100901"/>
                  </a:lnTo>
                  <a:lnTo>
                    <a:pt x="1094359" y="96050"/>
                  </a:lnTo>
                  <a:lnTo>
                    <a:pt x="1091742" y="84874"/>
                  </a:lnTo>
                  <a:lnTo>
                    <a:pt x="1090599" y="80022"/>
                  </a:lnTo>
                  <a:lnTo>
                    <a:pt x="1069886" y="84874"/>
                  </a:lnTo>
                  <a:lnTo>
                    <a:pt x="1059942" y="42405"/>
                  </a:lnTo>
                  <a:lnTo>
                    <a:pt x="1042339" y="59563"/>
                  </a:lnTo>
                  <a:lnTo>
                    <a:pt x="1049388" y="89674"/>
                  </a:lnTo>
                  <a:lnTo>
                    <a:pt x="1034275" y="93205"/>
                  </a:lnTo>
                  <a:lnTo>
                    <a:pt x="1038034" y="109232"/>
                  </a:lnTo>
                  <a:lnTo>
                    <a:pt x="1053147" y="105702"/>
                  </a:lnTo>
                  <a:lnTo>
                    <a:pt x="1072413" y="188010"/>
                  </a:lnTo>
                  <a:lnTo>
                    <a:pt x="1075169" y="195948"/>
                  </a:lnTo>
                  <a:lnTo>
                    <a:pt x="1080312" y="202844"/>
                  </a:lnTo>
                  <a:lnTo>
                    <a:pt x="1083932" y="205270"/>
                  </a:lnTo>
                  <a:lnTo>
                    <a:pt x="1093279" y="208076"/>
                  </a:lnTo>
                  <a:lnTo>
                    <a:pt x="1099362" y="207899"/>
                  </a:lnTo>
                  <a:lnTo>
                    <a:pt x="1111427" y="205079"/>
                  </a:lnTo>
                  <a:lnTo>
                    <a:pt x="1116469" y="203250"/>
                  </a:lnTo>
                  <a:lnTo>
                    <a:pt x="1121981" y="200672"/>
                  </a:lnTo>
                  <a:close/>
                </a:path>
                <a:path w="1263650" h="450214">
                  <a:moveTo>
                    <a:pt x="1126350" y="47866"/>
                  </a:moveTo>
                  <a:lnTo>
                    <a:pt x="1120800" y="24168"/>
                  </a:lnTo>
                  <a:lnTo>
                    <a:pt x="1100201" y="28994"/>
                  </a:lnTo>
                  <a:lnTo>
                    <a:pt x="1105738" y="52692"/>
                  </a:lnTo>
                  <a:lnTo>
                    <a:pt x="1126350" y="47866"/>
                  </a:lnTo>
                  <a:close/>
                </a:path>
                <a:path w="1263650" h="450214">
                  <a:moveTo>
                    <a:pt x="1160081" y="191998"/>
                  </a:moveTo>
                  <a:lnTo>
                    <a:pt x="1131633" y="70421"/>
                  </a:lnTo>
                  <a:lnTo>
                    <a:pt x="1111021" y="75247"/>
                  </a:lnTo>
                  <a:lnTo>
                    <a:pt x="1139469" y="196824"/>
                  </a:lnTo>
                  <a:lnTo>
                    <a:pt x="1160081" y="191998"/>
                  </a:lnTo>
                  <a:close/>
                </a:path>
                <a:path w="1263650" h="450214">
                  <a:moveTo>
                    <a:pt x="1211440" y="179984"/>
                  </a:moveTo>
                  <a:lnTo>
                    <a:pt x="1172171" y="12153"/>
                  </a:lnTo>
                  <a:lnTo>
                    <a:pt x="1151559" y="16979"/>
                  </a:lnTo>
                  <a:lnTo>
                    <a:pt x="1190840" y="184797"/>
                  </a:lnTo>
                  <a:lnTo>
                    <a:pt x="1211440" y="179984"/>
                  </a:lnTo>
                  <a:close/>
                </a:path>
                <a:path w="1263650" h="450214">
                  <a:moveTo>
                    <a:pt x="1263383" y="167817"/>
                  </a:moveTo>
                  <a:lnTo>
                    <a:pt x="1224102" y="0"/>
                  </a:lnTo>
                  <a:lnTo>
                    <a:pt x="1203502" y="4813"/>
                  </a:lnTo>
                  <a:lnTo>
                    <a:pt x="1242771" y="172643"/>
                  </a:lnTo>
                  <a:lnTo>
                    <a:pt x="1263383" y="1678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209887" y="6576314"/>
            <a:ext cx="3568700" cy="167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latin typeface="Arial"/>
                <a:cs typeface="Arial"/>
              </a:rPr>
              <a:t>Meurer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(2020)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Global</a:t>
            </a:r>
            <a:r>
              <a:rPr sz="1000" i="1" spc="-40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Change</a:t>
            </a:r>
            <a:r>
              <a:rPr sz="1000" i="1" spc="-50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Biology,</a:t>
            </a:r>
            <a:r>
              <a:rPr sz="1000" i="1" spc="-35" dirty="0">
                <a:latin typeface="Arial"/>
                <a:cs typeface="Arial"/>
              </a:rPr>
              <a:t> </a:t>
            </a:r>
            <a:r>
              <a:rPr sz="1000" i="1" dirty="0">
                <a:latin typeface="Arial"/>
                <a:cs typeface="Arial"/>
              </a:rPr>
              <a:t>26(10)</a:t>
            </a:r>
            <a:r>
              <a:rPr sz="1000" dirty="0">
                <a:latin typeface="Arial"/>
                <a:cs typeface="Arial"/>
              </a:rPr>
              <a:t>,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5382-</a:t>
            </a:r>
            <a:r>
              <a:rPr sz="1000" spc="-20" dirty="0">
                <a:latin typeface="Arial"/>
                <a:cs typeface="Arial"/>
              </a:rPr>
              <a:t>5403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93649" y="7632"/>
            <a:ext cx="2150351" cy="682445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3604" y="1321610"/>
            <a:ext cx="4783455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/>
              <a:t>Thank</a:t>
            </a:r>
            <a:r>
              <a:rPr spc="-55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dirty="0"/>
              <a:t>for</a:t>
            </a:r>
            <a:r>
              <a:rPr spc="-70" dirty="0"/>
              <a:t> </a:t>
            </a:r>
            <a:r>
              <a:rPr dirty="0"/>
              <a:t>your</a:t>
            </a:r>
            <a:r>
              <a:rPr spc="-60" dirty="0"/>
              <a:t> </a:t>
            </a:r>
            <a:r>
              <a:rPr dirty="0"/>
              <a:t>attention</a:t>
            </a:r>
            <a:r>
              <a:rPr spc="-50" dirty="0"/>
              <a:t> </a:t>
            </a:r>
            <a:r>
              <a:rPr b="0" spc="-50" dirty="0">
                <a:latin typeface="Wingdings"/>
                <a:cs typeface="Wingdings"/>
              </a:rPr>
              <a:t>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53604" y="2007410"/>
            <a:ext cx="1802130" cy="4133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50" b="1" spc="-10" dirty="0">
                <a:latin typeface="Arial"/>
                <a:cs typeface="Arial"/>
              </a:rPr>
              <a:t>Questions?</a:t>
            </a:r>
            <a:endParaRPr sz="25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418" y="3178177"/>
            <a:ext cx="3907154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Dr.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Katharina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Meurer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Department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Soil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&amp;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Environment</a:t>
            </a:r>
            <a:r>
              <a:rPr sz="1600" spc="50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Swedish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University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Agricultural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Sciences </a:t>
            </a:r>
            <a:r>
              <a:rPr sz="1600" dirty="0">
                <a:latin typeface="Arial"/>
                <a:cs typeface="Arial"/>
              </a:rPr>
              <a:t>Uppsala,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Sweden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Arial"/>
              <a:cs typeface="Arial"/>
            </a:endParaRPr>
          </a:p>
          <a:p>
            <a:pPr marL="12700" marR="1616075">
              <a:lnSpc>
                <a:spcPct val="100000"/>
              </a:lnSpc>
            </a:pPr>
            <a:r>
              <a:rPr sz="16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3"/>
              </a:rPr>
              <a:t>katharina.meurer@slu.se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Office: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018672463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Arial"/>
                <a:cs typeface="Arial"/>
              </a:rPr>
              <a:t>Mobile: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0738061576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555" rIns="0" bIns="0" rtlCol="0">
            <a:spAutoFit/>
          </a:bodyPr>
          <a:lstStyle/>
          <a:p>
            <a:pPr marL="160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Soil</a:t>
            </a:r>
            <a:r>
              <a:rPr sz="2400" spc="-25" dirty="0"/>
              <a:t> </a:t>
            </a:r>
            <a:r>
              <a:rPr sz="2400" dirty="0"/>
              <a:t>structure</a:t>
            </a:r>
            <a:r>
              <a:rPr sz="2400" spc="-10" dirty="0"/>
              <a:t> development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34671" y="1580474"/>
            <a:ext cx="4569460" cy="1842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algn="ctr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Physical-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chemical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312420" marR="55880" indent="-262255">
              <a:lnSpc>
                <a:spcPts val="3000"/>
              </a:lnSpc>
              <a:spcBef>
                <a:spcPts val="200"/>
              </a:spcBef>
              <a:buChar char="-"/>
              <a:tabLst>
                <a:tab pos="337185" algn="l"/>
                <a:tab pos="337820" algn="l"/>
              </a:tabLst>
            </a:pPr>
            <a:r>
              <a:rPr sz="1500" dirty="0">
                <a:latin typeface="Arial"/>
                <a:cs typeface="Arial"/>
              </a:rPr>
              <a:t>Polyvalent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cations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(Ca</a:t>
            </a:r>
            <a:r>
              <a:rPr sz="1500" baseline="25000" dirty="0">
                <a:latin typeface="Arial"/>
                <a:cs typeface="Arial"/>
              </a:rPr>
              <a:t>2+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Mg</a:t>
            </a:r>
            <a:r>
              <a:rPr sz="1500" spc="-15" baseline="25000" dirty="0">
                <a:latin typeface="Arial"/>
                <a:cs typeface="Arial"/>
              </a:rPr>
              <a:t>2+</a:t>
            </a:r>
            <a:r>
              <a:rPr sz="1500" spc="-10" dirty="0">
                <a:latin typeface="Arial"/>
                <a:cs typeface="Arial"/>
              </a:rPr>
              <a:t>,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Al</a:t>
            </a:r>
            <a:r>
              <a:rPr sz="1500" spc="-15" baseline="25000" dirty="0">
                <a:latin typeface="Arial"/>
                <a:cs typeface="Arial"/>
              </a:rPr>
              <a:t>3-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bind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together </a:t>
            </a:r>
            <a:r>
              <a:rPr sz="1500" dirty="0">
                <a:latin typeface="Arial"/>
                <a:cs typeface="Arial"/>
              </a:rPr>
              <a:t>clay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particles</a:t>
            </a:r>
            <a:endParaRPr sz="1500">
              <a:latin typeface="Arial"/>
              <a:cs typeface="Arial"/>
            </a:endParaRPr>
          </a:p>
          <a:p>
            <a:pPr marL="312420" marR="77470" indent="-262255">
              <a:lnSpc>
                <a:spcPts val="3000"/>
              </a:lnSpc>
              <a:buChar char="-"/>
              <a:tabLst>
                <a:tab pos="337185" algn="l"/>
                <a:tab pos="337820" algn="l"/>
              </a:tabLst>
            </a:pPr>
            <a:r>
              <a:rPr sz="1500" dirty="0">
                <a:latin typeface="Arial"/>
                <a:cs typeface="Arial"/>
              </a:rPr>
              <a:t>Particles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moved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freezing/thawing,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wetting/ </a:t>
            </a:r>
            <a:r>
              <a:rPr sz="1500" dirty="0">
                <a:latin typeface="Arial"/>
                <a:cs typeface="Arial"/>
              </a:rPr>
              <a:t>drying,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 root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growth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36490" y="1580474"/>
            <a:ext cx="4005579" cy="2604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Biological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0"/>
              </a:spcBef>
              <a:buChar char="-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Humus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acts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like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cement</a:t>
            </a:r>
            <a:endParaRPr sz="1500">
              <a:latin typeface="Arial"/>
              <a:cs typeface="Arial"/>
            </a:endParaRPr>
          </a:p>
          <a:p>
            <a:pPr marL="274320" marR="5080" indent="-262255">
              <a:lnSpc>
                <a:spcPct val="166700"/>
              </a:lnSpc>
              <a:buChar char="-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Organic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glues created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fungi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bacteria </a:t>
            </a:r>
            <a:r>
              <a:rPr sz="1500" dirty="0">
                <a:latin typeface="Arial"/>
                <a:cs typeface="Arial"/>
              </a:rPr>
              <a:t>decomposing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matter</a:t>
            </a:r>
            <a:endParaRPr sz="15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har char="-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Polymers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sugars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excreted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roots</a:t>
            </a:r>
            <a:endParaRPr sz="1500">
              <a:latin typeface="Arial"/>
              <a:cs typeface="Arial"/>
            </a:endParaRPr>
          </a:p>
          <a:p>
            <a:pPr marL="299085" marR="481330" indent="-287020">
              <a:lnSpc>
                <a:spcPct val="166700"/>
              </a:lnSpc>
              <a:buChar char="-"/>
              <a:tabLst>
                <a:tab pos="299720" algn="l"/>
                <a:tab pos="327660" algn="l"/>
              </a:tabLst>
            </a:pPr>
            <a:r>
              <a:rPr sz="1500" dirty="0">
                <a:latin typeface="Arial"/>
                <a:cs typeface="Arial"/>
              </a:rPr>
              <a:t>Fungal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hyphae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fine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roots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stabilize 		aggregates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555" rIns="0" bIns="0" rtlCol="0">
            <a:spAutoFit/>
          </a:bodyPr>
          <a:lstStyle/>
          <a:p>
            <a:pPr marL="160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Soil</a:t>
            </a:r>
            <a:r>
              <a:rPr sz="2400" spc="-25" dirty="0"/>
              <a:t> </a:t>
            </a:r>
            <a:r>
              <a:rPr sz="2400" dirty="0"/>
              <a:t>structure</a:t>
            </a:r>
            <a:r>
              <a:rPr sz="2400" spc="-10" dirty="0"/>
              <a:t> development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4671" y="1580474"/>
            <a:ext cx="4569460" cy="1842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4650" algn="ctr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Physical-</a:t>
            </a: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chemical</a:t>
            </a:r>
            <a:r>
              <a:rPr sz="2000" u="sng" spc="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312420" marR="55880" indent="-262255">
              <a:lnSpc>
                <a:spcPts val="3000"/>
              </a:lnSpc>
              <a:spcBef>
                <a:spcPts val="200"/>
              </a:spcBef>
              <a:buChar char="-"/>
              <a:tabLst>
                <a:tab pos="337185" algn="l"/>
                <a:tab pos="337820" algn="l"/>
              </a:tabLst>
            </a:pPr>
            <a:r>
              <a:rPr sz="1500" dirty="0">
                <a:latin typeface="Arial"/>
                <a:cs typeface="Arial"/>
              </a:rPr>
              <a:t>Polyvalent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cations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(Ca</a:t>
            </a:r>
            <a:r>
              <a:rPr sz="1500" baseline="25000" dirty="0">
                <a:latin typeface="Arial"/>
                <a:cs typeface="Arial"/>
              </a:rPr>
              <a:t>2+</a:t>
            </a:r>
            <a:r>
              <a:rPr sz="1500" dirty="0">
                <a:latin typeface="Arial"/>
                <a:cs typeface="Arial"/>
              </a:rPr>
              <a:t>,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Mg</a:t>
            </a:r>
            <a:r>
              <a:rPr sz="1500" spc="-15" baseline="25000" dirty="0">
                <a:latin typeface="Arial"/>
                <a:cs typeface="Arial"/>
              </a:rPr>
              <a:t>2+</a:t>
            </a:r>
            <a:r>
              <a:rPr sz="1500" spc="-10" dirty="0">
                <a:latin typeface="Arial"/>
                <a:cs typeface="Arial"/>
              </a:rPr>
              <a:t>,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Al</a:t>
            </a:r>
            <a:r>
              <a:rPr sz="1500" spc="-15" baseline="25000" dirty="0">
                <a:latin typeface="Arial"/>
                <a:cs typeface="Arial"/>
              </a:rPr>
              <a:t>3-</a:t>
            </a:r>
            <a:r>
              <a:rPr sz="1500" dirty="0">
                <a:latin typeface="Arial"/>
                <a:cs typeface="Arial"/>
              </a:rPr>
              <a:t>)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bind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together </a:t>
            </a:r>
            <a:r>
              <a:rPr sz="1500" dirty="0">
                <a:latin typeface="Arial"/>
                <a:cs typeface="Arial"/>
              </a:rPr>
              <a:t>clay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particles</a:t>
            </a:r>
            <a:endParaRPr sz="1500">
              <a:latin typeface="Arial"/>
              <a:cs typeface="Arial"/>
            </a:endParaRPr>
          </a:p>
          <a:p>
            <a:pPr marL="312420" marR="77470" indent="-262255">
              <a:lnSpc>
                <a:spcPts val="3000"/>
              </a:lnSpc>
              <a:buChar char="-"/>
              <a:tabLst>
                <a:tab pos="337185" algn="l"/>
                <a:tab pos="337820" algn="l"/>
              </a:tabLst>
            </a:pPr>
            <a:r>
              <a:rPr sz="1500" dirty="0">
                <a:latin typeface="Arial"/>
                <a:cs typeface="Arial"/>
              </a:rPr>
              <a:t>Particles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are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moved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freezing/thawing,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wetting/ </a:t>
            </a:r>
            <a:r>
              <a:rPr sz="1500" dirty="0">
                <a:latin typeface="Arial"/>
                <a:cs typeface="Arial"/>
              </a:rPr>
              <a:t>drying,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 root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growth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6490" y="1580474"/>
            <a:ext cx="4005579" cy="26041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7520">
              <a:lnSpc>
                <a:spcPct val="100000"/>
              </a:lnSpc>
              <a:spcBef>
                <a:spcPts val="10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Biological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processes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00"/>
              </a:spcBef>
              <a:buChar char="-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Humus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acts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like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cement</a:t>
            </a:r>
            <a:endParaRPr sz="1500">
              <a:latin typeface="Arial"/>
              <a:cs typeface="Arial"/>
            </a:endParaRPr>
          </a:p>
          <a:p>
            <a:pPr marL="274320" marR="5080" indent="-262255">
              <a:lnSpc>
                <a:spcPct val="166700"/>
              </a:lnSpc>
              <a:buChar char="-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Organic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glues created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by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fungi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bacteria </a:t>
            </a:r>
            <a:r>
              <a:rPr sz="1500" dirty="0">
                <a:latin typeface="Arial"/>
                <a:cs typeface="Arial"/>
              </a:rPr>
              <a:t>decomposing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organic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matter</a:t>
            </a:r>
            <a:endParaRPr sz="15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195"/>
              </a:spcBef>
              <a:buChar char="-"/>
              <a:tabLst>
                <a:tab pos="299085" algn="l"/>
                <a:tab pos="299720" algn="l"/>
              </a:tabLst>
            </a:pPr>
            <a:r>
              <a:rPr sz="1500" dirty="0">
                <a:latin typeface="Arial"/>
                <a:cs typeface="Arial"/>
              </a:rPr>
              <a:t>Polymers</a:t>
            </a:r>
            <a:r>
              <a:rPr sz="1500" spc="-4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sugars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excreted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from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roots</a:t>
            </a:r>
            <a:endParaRPr sz="1500">
              <a:latin typeface="Arial"/>
              <a:cs typeface="Arial"/>
            </a:endParaRPr>
          </a:p>
          <a:p>
            <a:pPr marL="299085" marR="481330" indent="-287020">
              <a:lnSpc>
                <a:spcPct val="166700"/>
              </a:lnSpc>
              <a:buChar char="-"/>
              <a:tabLst>
                <a:tab pos="299720" algn="l"/>
                <a:tab pos="327660" algn="l"/>
              </a:tabLst>
            </a:pPr>
            <a:r>
              <a:rPr sz="1500" dirty="0">
                <a:latin typeface="Arial"/>
                <a:cs typeface="Arial"/>
              </a:rPr>
              <a:t>Fungal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hyphae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fine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roots</a:t>
            </a:r>
            <a:r>
              <a:rPr sz="1500" spc="-2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stabilize 		aggregates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2597" y="4757794"/>
            <a:ext cx="2042795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ts val="3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Organic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matter </a:t>
            </a:r>
            <a:r>
              <a:rPr sz="2400" spc="-25" dirty="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plant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roots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72788" y="4401752"/>
            <a:ext cx="29489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11425" algn="l"/>
              </a:tabLst>
            </a:pPr>
            <a:r>
              <a:rPr sz="12000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r>
              <a:rPr sz="12000" dirty="0">
                <a:solidFill>
                  <a:srgbClr val="FF0000"/>
                </a:solidFill>
                <a:latin typeface="Arial"/>
                <a:cs typeface="Arial"/>
              </a:rPr>
              <a:t>	</a:t>
            </a:r>
            <a:r>
              <a:rPr sz="12000" spc="-50" dirty="0">
                <a:solidFill>
                  <a:srgbClr val="FF0000"/>
                </a:solidFill>
                <a:latin typeface="Arial"/>
                <a:cs typeface="Arial"/>
              </a:rPr>
              <a:t>!</a:t>
            </a:r>
            <a:endParaRPr sz="120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87979" y="1135380"/>
            <a:ext cx="2749296" cy="27950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84687" y="2869459"/>
            <a:ext cx="177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C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99410" y="1221486"/>
            <a:ext cx="2699385" cy="2699385"/>
          </a:xfrm>
          <a:custGeom>
            <a:avLst/>
            <a:gdLst/>
            <a:ahLst/>
            <a:cxnLst/>
            <a:rect l="l" t="t" r="r" b="b"/>
            <a:pathLst>
              <a:path w="2699385" h="2699385">
                <a:moveTo>
                  <a:pt x="0" y="0"/>
                </a:moveTo>
                <a:lnTo>
                  <a:pt x="2699004" y="0"/>
                </a:lnTo>
                <a:lnTo>
                  <a:pt x="2699004" y="2699004"/>
                </a:lnTo>
                <a:lnTo>
                  <a:pt x="0" y="269900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284F1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245432" y="1653307"/>
            <a:ext cx="1626870" cy="82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370">
              <a:lnSpc>
                <a:spcPts val="1889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  <a:p>
            <a:pPr marL="1448435">
              <a:lnSpc>
                <a:spcPts val="1889"/>
              </a:lnSpc>
            </a:pPr>
            <a:r>
              <a:rPr sz="1800" spc="-5" dirty="0"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r>
              <a:rPr sz="1800" dirty="0"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5142" y="2789354"/>
            <a:ext cx="165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620767" y="1219200"/>
            <a:ext cx="836930" cy="1621790"/>
            <a:chOff x="4620767" y="1219200"/>
            <a:chExt cx="836930" cy="1621790"/>
          </a:xfrm>
        </p:grpSpPr>
        <p:sp>
          <p:nvSpPr>
            <p:cNvPr id="11" name="object 11"/>
            <p:cNvSpPr/>
            <p:nvPr/>
          </p:nvSpPr>
          <p:spPr>
            <a:xfrm>
              <a:off x="4772405" y="1240053"/>
              <a:ext cx="326390" cy="1581785"/>
            </a:xfrm>
            <a:custGeom>
              <a:avLst/>
              <a:gdLst/>
              <a:ahLst/>
              <a:cxnLst/>
              <a:rect l="l" t="t" r="r" b="b"/>
              <a:pathLst>
                <a:path w="326389" h="1581785">
                  <a:moveTo>
                    <a:pt x="326136" y="1581632"/>
                  </a:moveTo>
                  <a:lnTo>
                    <a:pt x="318785" y="1541234"/>
                  </a:lnTo>
                  <a:lnTo>
                    <a:pt x="313622" y="1519195"/>
                  </a:lnTo>
                  <a:lnTo>
                    <a:pt x="310595" y="1506832"/>
                  </a:lnTo>
                  <a:lnTo>
                    <a:pt x="307814" y="1494484"/>
                  </a:lnTo>
                  <a:lnTo>
                    <a:pt x="306070" y="1484630"/>
                  </a:lnTo>
                  <a:lnTo>
                    <a:pt x="305231" y="1477886"/>
                  </a:lnTo>
                  <a:lnTo>
                    <a:pt x="304685" y="1471053"/>
                  </a:lnTo>
                  <a:lnTo>
                    <a:pt x="303555" y="1464424"/>
                  </a:lnTo>
                  <a:lnTo>
                    <a:pt x="302171" y="1456194"/>
                  </a:lnTo>
                  <a:lnTo>
                    <a:pt x="300215" y="1448257"/>
                  </a:lnTo>
                  <a:lnTo>
                    <a:pt x="298538" y="1440167"/>
                  </a:lnTo>
                  <a:lnTo>
                    <a:pt x="296037" y="1428038"/>
                  </a:lnTo>
                  <a:lnTo>
                    <a:pt x="295198" y="1424000"/>
                  </a:lnTo>
                  <a:lnTo>
                    <a:pt x="294043" y="1420101"/>
                  </a:lnTo>
                  <a:lnTo>
                    <a:pt x="293522" y="1415923"/>
                  </a:lnTo>
                  <a:lnTo>
                    <a:pt x="291547" y="1400198"/>
                  </a:lnTo>
                  <a:lnTo>
                    <a:pt x="290714" y="1392756"/>
                  </a:lnTo>
                  <a:lnTo>
                    <a:pt x="290030" y="1383760"/>
                  </a:lnTo>
                  <a:lnTo>
                    <a:pt x="288505" y="1363370"/>
                  </a:lnTo>
                  <a:lnTo>
                    <a:pt x="289187" y="1354243"/>
                  </a:lnTo>
                  <a:lnTo>
                    <a:pt x="297192" y="1315173"/>
                  </a:lnTo>
                  <a:lnTo>
                    <a:pt x="298538" y="1310830"/>
                  </a:lnTo>
                  <a:lnTo>
                    <a:pt x="299720" y="1307020"/>
                  </a:lnTo>
                  <a:lnTo>
                    <a:pt x="299402" y="1302029"/>
                  </a:lnTo>
                  <a:lnTo>
                    <a:pt x="301053" y="1298702"/>
                  </a:lnTo>
                  <a:lnTo>
                    <a:pt x="302933" y="1294917"/>
                  </a:lnTo>
                  <a:lnTo>
                    <a:pt x="306070" y="1293317"/>
                  </a:lnTo>
                  <a:lnTo>
                    <a:pt x="308571" y="1290624"/>
                  </a:lnTo>
                  <a:lnTo>
                    <a:pt x="314679" y="1259425"/>
                  </a:lnTo>
                  <a:lnTo>
                    <a:pt x="316839" y="1233711"/>
                  </a:lnTo>
                  <a:lnTo>
                    <a:pt x="314865" y="1199065"/>
                  </a:lnTo>
                  <a:lnTo>
                    <a:pt x="308571" y="1141069"/>
                  </a:lnTo>
                  <a:lnTo>
                    <a:pt x="305340" y="1133369"/>
                  </a:lnTo>
                  <a:lnTo>
                    <a:pt x="299119" y="1128014"/>
                  </a:lnTo>
                  <a:lnTo>
                    <a:pt x="291980" y="1124135"/>
                  </a:lnTo>
                  <a:lnTo>
                    <a:pt x="285991" y="1120863"/>
                  </a:lnTo>
                  <a:lnTo>
                    <a:pt x="273808" y="1112228"/>
                  </a:lnTo>
                  <a:lnTo>
                    <a:pt x="275120" y="1112423"/>
                  </a:lnTo>
                  <a:lnTo>
                    <a:pt x="277479" y="1112796"/>
                  </a:lnTo>
                  <a:lnTo>
                    <a:pt x="268439" y="1104696"/>
                  </a:lnTo>
                  <a:lnTo>
                    <a:pt x="266065" y="1102791"/>
                  </a:lnTo>
                  <a:lnTo>
                    <a:pt x="263334" y="1102334"/>
                  </a:lnTo>
                  <a:lnTo>
                    <a:pt x="260908" y="1100658"/>
                  </a:lnTo>
                  <a:lnTo>
                    <a:pt x="257467" y="1098283"/>
                  </a:lnTo>
                  <a:lnTo>
                    <a:pt x="254317" y="1094943"/>
                  </a:lnTo>
                  <a:lnTo>
                    <a:pt x="250875" y="1092568"/>
                  </a:lnTo>
                  <a:lnTo>
                    <a:pt x="245833" y="1089088"/>
                  </a:lnTo>
                  <a:lnTo>
                    <a:pt x="238404" y="1086535"/>
                  </a:lnTo>
                  <a:lnTo>
                    <a:pt x="233311" y="1084491"/>
                  </a:lnTo>
                  <a:lnTo>
                    <a:pt x="218262" y="1068324"/>
                  </a:lnTo>
                  <a:lnTo>
                    <a:pt x="215747" y="1065631"/>
                  </a:lnTo>
                  <a:lnTo>
                    <a:pt x="212864" y="1063675"/>
                  </a:lnTo>
                  <a:lnTo>
                    <a:pt x="210731" y="1060234"/>
                  </a:lnTo>
                  <a:lnTo>
                    <a:pt x="207391" y="1054849"/>
                  </a:lnTo>
                  <a:lnTo>
                    <a:pt x="203327" y="1050417"/>
                  </a:lnTo>
                  <a:lnTo>
                    <a:pt x="200698" y="1044067"/>
                  </a:lnTo>
                  <a:lnTo>
                    <a:pt x="199021" y="1040028"/>
                  </a:lnTo>
                  <a:lnTo>
                    <a:pt x="198132" y="1034770"/>
                  </a:lnTo>
                  <a:lnTo>
                    <a:pt x="195681" y="1031938"/>
                  </a:lnTo>
                  <a:lnTo>
                    <a:pt x="192011" y="1027722"/>
                  </a:lnTo>
                  <a:lnTo>
                    <a:pt x="187248" y="1026807"/>
                  </a:lnTo>
                  <a:lnTo>
                    <a:pt x="183134" y="1023861"/>
                  </a:lnTo>
                  <a:lnTo>
                    <a:pt x="174721" y="1017513"/>
                  </a:lnTo>
                  <a:lnTo>
                    <a:pt x="173181" y="1015915"/>
                  </a:lnTo>
                  <a:lnTo>
                    <a:pt x="172230" y="1015258"/>
                  </a:lnTo>
                  <a:lnTo>
                    <a:pt x="165582" y="1011732"/>
                  </a:lnTo>
                  <a:lnTo>
                    <a:pt x="162471" y="1004239"/>
                  </a:lnTo>
                  <a:lnTo>
                    <a:pt x="158546" y="997038"/>
                  </a:lnTo>
                  <a:lnTo>
                    <a:pt x="158051" y="987488"/>
                  </a:lnTo>
                  <a:lnTo>
                    <a:pt x="156928" y="937309"/>
                  </a:lnTo>
                  <a:lnTo>
                    <a:pt x="158124" y="917011"/>
                  </a:lnTo>
                  <a:lnTo>
                    <a:pt x="157401" y="907698"/>
                  </a:lnTo>
                  <a:lnTo>
                    <a:pt x="150520" y="890473"/>
                  </a:lnTo>
                  <a:lnTo>
                    <a:pt x="149682" y="885088"/>
                  </a:lnTo>
                  <a:lnTo>
                    <a:pt x="148958" y="879652"/>
                  </a:lnTo>
                  <a:lnTo>
                    <a:pt x="148018" y="874306"/>
                  </a:lnTo>
                  <a:lnTo>
                    <a:pt x="147294" y="870216"/>
                  </a:lnTo>
                  <a:lnTo>
                    <a:pt x="146075" y="866343"/>
                  </a:lnTo>
                  <a:lnTo>
                    <a:pt x="145503" y="862190"/>
                  </a:lnTo>
                  <a:lnTo>
                    <a:pt x="143654" y="845687"/>
                  </a:lnTo>
                  <a:lnTo>
                    <a:pt x="143325" y="839658"/>
                  </a:lnTo>
                  <a:lnTo>
                    <a:pt x="142207" y="835799"/>
                  </a:lnTo>
                  <a:lnTo>
                    <a:pt x="137985" y="825804"/>
                  </a:lnTo>
                  <a:lnTo>
                    <a:pt x="138515" y="793467"/>
                  </a:lnTo>
                  <a:lnTo>
                    <a:pt x="138988" y="761122"/>
                  </a:lnTo>
                  <a:lnTo>
                    <a:pt x="139585" y="728783"/>
                  </a:lnTo>
                  <a:lnTo>
                    <a:pt x="140487" y="696468"/>
                  </a:lnTo>
                  <a:lnTo>
                    <a:pt x="140677" y="690930"/>
                  </a:lnTo>
                  <a:lnTo>
                    <a:pt x="143002" y="685863"/>
                  </a:lnTo>
                  <a:lnTo>
                    <a:pt x="143002" y="680300"/>
                  </a:lnTo>
                  <a:lnTo>
                    <a:pt x="142597" y="637778"/>
                  </a:lnTo>
                  <a:lnTo>
                    <a:pt x="140487" y="595426"/>
                  </a:lnTo>
                  <a:lnTo>
                    <a:pt x="136893" y="590384"/>
                  </a:lnTo>
                  <a:lnTo>
                    <a:pt x="135470" y="587336"/>
                  </a:lnTo>
                  <a:lnTo>
                    <a:pt x="132845" y="581405"/>
                  </a:lnTo>
                  <a:lnTo>
                    <a:pt x="130349" y="575329"/>
                  </a:lnTo>
                  <a:lnTo>
                    <a:pt x="127905" y="569195"/>
                  </a:lnTo>
                  <a:lnTo>
                    <a:pt x="125437" y="563092"/>
                  </a:lnTo>
                  <a:lnTo>
                    <a:pt x="123761" y="559054"/>
                  </a:lnTo>
                  <a:lnTo>
                    <a:pt x="122923" y="553656"/>
                  </a:lnTo>
                  <a:lnTo>
                    <a:pt x="120421" y="550964"/>
                  </a:lnTo>
                  <a:lnTo>
                    <a:pt x="112890" y="542886"/>
                  </a:lnTo>
                  <a:lnTo>
                    <a:pt x="111226" y="538835"/>
                  </a:lnTo>
                  <a:lnTo>
                    <a:pt x="110007" y="534187"/>
                  </a:lnTo>
                  <a:lnTo>
                    <a:pt x="107873" y="530758"/>
                  </a:lnTo>
                  <a:lnTo>
                    <a:pt x="102027" y="523328"/>
                  </a:lnTo>
                  <a:lnTo>
                    <a:pt x="99334" y="522639"/>
                  </a:lnTo>
                  <a:lnTo>
                    <a:pt x="96520" y="519946"/>
                  </a:lnTo>
                  <a:lnTo>
                    <a:pt x="90309" y="506501"/>
                  </a:lnTo>
                  <a:lnTo>
                    <a:pt x="84237" y="491648"/>
                  </a:lnTo>
                  <a:lnTo>
                    <a:pt x="84864" y="493202"/>
                  </a:lnTo>
                  <a:lnTo>
                    <a:pt x="85705" y="496355"/>
                  </a:lnTo>
                  <a:lnTo>
                    <a:pt x="80276" y="486295"/>
                  </a:lnTo>
                  <a:lnTo>
                    <a:pt x="78397" y="482498"/>
                  </a:lnTo>
                  <a:lnTo>
                    <a:pt x="76936" y="478218"/>
                  </a:lnTo>
                  <a:lnTo>
                    <a:pt x="75260" y="474167"/>
                  </a:lnTo>
                  <a:lnTo>
                    <a:pt x="75615" y="460959"/>
                  </a:lnTo>
                  <a:lnTo>
                    <a:pt x="75788" y="447701"/>
                  </a:lnTo>
                  <a:lnTo>
                    <a:pt x="76326" y="434542"/>
                  </a:lnTo>
                  <a:lnTo>
                    <a:pt x="87807" y="397370"/>
                  </a:lnTo>
                  <a:lnTo>
                    <a:pt x="88157" y="391979"/>
                  </a:lnTo>
                  <a:lnTo>
                    <a:pt x="96367" y="349338"/>
                  </a:lnTo>
                  <a:lnTo>
                    <a:pt x="102082" y="344678"/>
                  </a:lnTo>
                  <a:lnTo>
                    <a:pt x="105371" y="336753"/>
                  </a:lnTo>
                  <a:lnTo>
                    <a:pt x="110388" y="324624"/>
                  </a:lnTo>
                  <a:lnTo>
                    <a:pt x="115404" y="300367"/>
                  </a:lnTo>
                  <a:lnTo>
                    <a:pt x="116243" y="296329"/>
                  </a:lnTo>
                  <a:lnTo>
                    <a:pt x="117386" y="292430"/>
                  </a:lnTo>
                  <a:lnTo>
                    <a:pt x="117906" y="288251"/>
                  </a:lnTo>
                  <a:lnTo>
                    <a:pt x="120421" y="268033"/>
                  </a:lnTo>
                  <a:lnTo>
                    <a:pt x="119583" y="259956"/>
                  </a:lnTo>
                  <a:lnTo>
                    <a:pt x="119519" y="251561"/>
                  </a:lnTo>
                  <a:lnTo>
                    <a:pt x="117906" y="243789"/>
                  </a:lnTo>
                  <a:lnTo>
                    <a:pt x="116332" y="236143"/>
                  </a:lnTo>
                  <a:lnTo>
                    <a:pt x="111302" y="229095"/>
                  </a:lnTo>
                  <a:lnTo>
                    <a:pt x="107873" y="223583"/>
                  </a:lnTo>
                  <a:lnTo>
                    <a:pt x="105588" y="211711"/>
                  </a:lnTo>
                  <a:lnTo>
                    <a:pt x="103924" y="203323"/>
                  </a:lnTo>
                  <a:lnTo>
                    <a:pt x="89555" y="175975"/>
                  </a:lnTo>
                  <a:lnTo>
                    <a:pt x="85293" y="171030"/>
                  </a:lnTo>
                  <a:lnTo>
                    <a:pt x="83451" y="168656"/>
                  </a:lnTo>
                  <a:lnTo>
                    <a:pt x="82308" y="164909"/>
                  </a:lnTo>
                  <a:lnTo>
                    <a:pt x="80276" y="162953"/>
                  </a:lnTo>
                  <a:lnTo>
                    <a:pt x="53669" y="144195"/>
                  </a:lnTo>
                  <a:lnTo>
                    <a:pt x="50752" y="143013"/>
                  </a:lnTo>
                  <a:lnTo>
                    <a:pt x="32613" y="102323"/>
                  </a:lnTo>
                  <a:lnTo>
                    <a:pt x="30099" y="90195"/>
                  </a:lnTo>
                  <a:lnTo>
                    <a:pt x="29273" y="86156"/>
                  </a:lnTo>
                  <a:lnTo>
                    <a:pt x="29057" y="81610"/>
                  </a:lnTo>
                  <a:lnTo>
                    <a:pt x="27597" y="78066"/>
                  </a:lnTo>
                  <a:lnTo>
                    <a:pt x="22580" y="65951"/>
                  </a:lnTo>
                  <a:lnTo>
                    <a:pt x="19811" y="51122"/>
                  </a:lnTo>
                  <a:lnTo>
                    <a:pt x="18683" y="44621"/>
                  </a:lnTo>
                  <a:lnTo>
                    <a:pt x="16995" y="40701"/>
                  </a:lnTo>
                  <a:lnTo>
                    <a:pt x="12547" y="33616"/>
                  </a:lnTo>
                  <a:lnTo>
                    <a:pt x="9824" y="19867"/>
                  </a:lnTo>
                  <a:lnTo>
                    <a:pt x="9991" y="21031"/>
                  </a:lnTo>
                  <a:lnTo>
                    <a:pt x="9554" y="23433"/>
                  </a:lnTo>
                  <a:lnTo>
                    <a:pt x="5016" y="13398"/>
                  </a:lnTo>
                  <a:lnTo>
                    <a:pt x="25" y="0"/>
                  </a:lnTo>
                  <a:lnTo>
                    <a:pt x="5854" y="1282"/>
                  </a:lnTo>
                  <a:lnTo>
                    <a:pt x="0" y="1282"/>
                  </a:lnTo>
                </a:path>
              </a:pathLst>
            </a:custGeom>
            <a:ln w="38100">
              <a:solidFill>
                <a:srgbClr val="00B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0767" y="1536191"/>
              <a:ext cx="225552" cy="176784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75631" y="1225295"/>
              <a:ext cx="775970" cy="1513840"/>
            </a:xfrm>
            <a:custGeom>
              <a:avLst/>
              <a:gdLst/>
              <a:ahLst/>
              <a:cxnLst/>
              <a:rect l="l" t="t" r="r" b="b"/>
              <a:pathLst>
                <a:path w="775970" h="1513839">
                  <a:moveTo>
                    <a:pt x="0" y="1513331"/>
                  </a:moveTo>
                  <a:lnTo>
                    <a:pt x="11969" y="1482588"/>
                  </a:lnTo>
                  <a:lnTo>
                    <a:pt x="15103" y="1473741"/>
                  </a:lnTo>
                  <a:lnTo>
                    <a:pt x="14154" y="1476840"/>
                  </a:lnTo>
                  <a:lnTo>
                    <a:pt x="13874" y="1481933"/>
                  </a:lnTo>
                  <a:lnTo>
                    <a:pt x="19014" y="1479071"/>
                  </a:lnTo>
                  <a:lnTo>
                    <a:pt x="34328" y="1458302"/>
                  </a:lnTo>
                  <a:lnTo>
                    <a:pt x="38341" y="1452270"/>
                  </a:lnTo>
                  <a:lnTo>
                    <a:pt x="36842" y="1443469"/>
                  </a:lnTo>
                  <a:lnTo>
                    <a:pt x="41186" y="1437665"/>
                  </a:lnTo>
                  <a:lnTo>
                    <a:pt x="49039" y="1428434"/>
                  </a:lnTo>
                  <a:lnTo>
                    <a:pt x="57702" y="1419907"/>
                  </a:lnTo>
                  <a:lnTo>
                    <a:pt x="66689" y="1411662"/>
                  </a:lnTo>
                  <a:lnTo>
                    <a:pt x="75514" y="1403273"/>
                  </a:lnTo>
                  <a:lnTo>
                    <a:pt x="80086" y="1398689"/>
                  </a:lnTo>
                  <a:lnTo>
                    <a:pt x="83096" y="1391564"/>
                  </a:lnTo>
                  <a:lnTo>
                    <a:pt x="89242" y="1389519"/>
                  </a:lnTo>
                  <a:lnTo>
                    <a:pt x="109829" y="1382636"/>
                  </a:lnTo>
                  <a:lnTo>
                    <a:pt x="125531" y="1366787"/>
                  </a:lnTo>
                  <a:lnTo>
                    <a:pt x="124650" y="1367711"/>
                  </a:lnTo>
                  <a:lnTo>
                    <a:pt x="119351" y="1373807"/>
                  </a:lnTo>
                  <a:lnTo>
                    <a:pt x="121798" y="1373476"/>
                  </a:lnTo>
                  <a:lnTo>
                    <a:pt x="144157" y="1355115"/>
                  </a:lnTo>
                  <a:lnTo>
                    <a:pt x="158095" y="1341876"/>
                  </a:lnTo>
                  <a:lnTo>
                    <a:pt x="167595" y="1331602"/>
                  </a:lnTo>
                  <a:lnTo>
                    <a:pt x="177390" y="1322770"/>
                  </a:lnTo>
                  <a:lnTo>
                    <a:pt x="192214" y="1313853"/>
                  </a:lnTo>
                  <a:lnTo>
                    <a:pt x="198691" y="1310601"/>
                  </a:lnTo>
                  <a:lnTo>
                    <a:pt x="205943" y="1309268"/>
                  </a:lnTo>
                  <a:lnTo>
                    <a:pt x="212801" y="1306969"/>
                  </a:lnTo>
                  <a:lnTo>
                    <a:pt x="224467" y="1294918"/>
                  </a:lnTo>
                  <a:lnTo>
                    <a:pt x="226655" y="1293269"/>
                  </a:lnTo>
                  <a:lnTo>
                    <a:pt x="230498" y="1293310"/>
                  </a:lnTo>
                  <a:lnTo>
                    <a:pt x="247129" y="1286332"/>
                  </a:lnTo>
                  <a:lnTo>
                    <a:pt x="261388" y="1278474"/>
                  </a:lnTo>
                  <a:lnTo>
                    <a:pt x="266879" y="1273676"/>
                  </a:lnTo>
                  <a:lnTo>
                    <a:pt x="271076" y="1268326"/>
                  </a:lnTo>
                  <a:lnTo>
                    <a:pt x="281457" y="1258811"/>
                  </a:lnTo>
                  <a:lnTo>
                    <a:pt x="287896" y="1253655"/>
                  </a:lnTo>
                  <a:lnTo>
                    <a:pt x="295186" y="1249641"/>
                  </a:lnTo>
                  <a:lnTo>
                    <a:pt x="302044" y="1245057"/>
                  </a:lnTo>
                  <a:lnTo>
                    <a:pt x="306628" y="1238186"/>
                  </a:lnTo>
                  <a:lnTo>
                    <a:pt x="308787" y="1228801"/>
                  </a:lnTo>
                  <a:lnTo>
                    <a:pt x="315772" y="1224419"/>
                  </a:lnTo>
                  <a:lnTo>
                    <a:pt x="361058" y="1209934"/>
                  </a:lnTo>
                  <a:lnTo>
                    <a:pt x="419757" y="1204247"/>
                  </a:lnTo>
                  <a:lnTo>
                    <a:pt x="472803" y="1203486"/>
                  </a:lnTo>
                  <a:lnTo>
                    <a:pt x="501129" y="1203782"/>
                  </a:lnTo>
                  <a:lnTo>
                    <a:pt x="513331" y="1191590"/>
                  </a:lnTo>
                  <a:lnTo>
                    <a:pt x="542315" y="1148753"/>
                  </a:lnTo>
                  <a:lnTo>
                    <a:pt x="545452" y="1134338"/>
                  </a:lnTo>
                  <a:lnTo>
                    <a:pt x="549173" y="1128115"/>
                  </a:lnTo>
                  <a:lnTo>
                    <a:pt x="552513" y="1122565"/>
                  </a:lnTo>
                  <a:lnTo>
                    <a:pt x="558863" y="1119428"/>
                  </a:lnTo>
                  <a:lnTo>
                    <a:pt x="562914" y="1114361"/>
                  </a:lnTo>
                  <a:lnTo>
                    <a:pt x="568058" y="1107909"/>
                  </a:lnTo>
                  <a:lnTo>
                    <a:pt x="572058" y="1100607"/>
                  </a:lnTo>
                  <a:lnTo>
                    <a:pt x="576643" y="1093723"/>
                  </a:lnTo>
                  <a:lnTo>
                    <a:pt x="597230" y="1031811"/>
                  </a:lnTo>
                  <a:lnTo>
                    <a:pt x="604100" y="1011186"/>
                  </a:lnTo>
                  <a:lnTo>
                    <a:pt x="610958" y="990549"/>
                  </a:lnTo>
                  <a:lnTo>
                    <a:pt x="618965" y="937340"/>
                  </a:lnTo>
                  <a:lnTo>
                    <a:pt x="641240" y="904041"/>
                  </a:lnTo>
                  <a:lnTo>
                    <a:pt x="652145" y="894245"/>
                  </a:lnTo>
                  <a:lnTo>
                    <a:pt x="654032" y="885669"/>
                  </a:lnTo>
                  <a:lnTo>
                    <a:pt x="660437" y="832260"/>
                  </a:lnTo>
                  <a:lnTo>
                    <a:pt x="660769" y="804551"/>
                  </a:lnTo>
                  <a:lnTo>
                    <a:pt x="661942" y="776975"/>
                  </a:lnTo>
                  <a:lnTo>
                    <a:pt x="665886" y="749782"/>
                  </a:lnTo>
                  <a:lnTo>
                    <a:pt x="667664" y="741718"/>
                  </a:lnTo>
                  <a:lnTo>
                    <a:pt x="680034" y="741197"/>
                  </a:lnTo>
                  <a:lnTo>
                    <a:pt x="686473" y="736028"/>
                  </a:lnTo>
                  <a:lnTo>
                    <a:pt x="691527" y="731977"/>
                  </a:lnTo>
                  <a:lnTo>
                    <a:pt x="694651" y="725614"/>
                  </a:lnTo>
                  <a:lnTo>
                    <a:pt x="700201" y="722274"/>
                  </a:lnTo>
                  <a:lnTo>
                    <a:pt x="706412" y="718540"/>
                  </a:lnTo>
                  <a:lnTo>
                    <a:pt x="714324" y="718629"/>
                  </a:lnTo>
                  <a:lnTo>
                    <a:pt x="720801" y="715390"/>
                  </a:lnTo>
                  <a:lnTo>
                    <a:pt x="742408" y="703345"/>
                  </a:lnTo>
                  <a:lnTo>
                    <a:pt x="741941" y="701552"/>
                  </a:lnTo>
                  <a:lnTo>
                    <a:pt x="741201" y="701519"/>
                  </a:lnTo>
                  <a:lnTo>
                    <a:pt x="761987" y="694753"/>
                  </a:lnTo>
                  <a:lnTo>
                    <a:pt x="766559" y="690168"/>
                  </a:lnTo>
                  <a:lnTo>
                    <a:pt x="775716" y="687489"/>
                  </a:lnTo>
                  <a:lnTo>
                    <a:pt x="775716" y="680999"/>
                  </a:lnTo>
                  <a:lnTo>
                    <a:pt x="771232" y="659023"/>
                  </a:lnTo>
                  <a:lnTo>
                    <a:pt x="760328" y="636871"/>
                  </a:lnTo>
                  <a:lnTo>
                    <a:pt x="746821" y="616146"/>
                  </a:lnTo>
                  <a:lnTo>
                    <a:pt x="734529" y="598449"/>
                  </a:lnTo>
                  <a:lnTo>
                    <a:pt x="720801" y="577811"/>
                  </a:lnTo>
                  <a:lnTo>
                    <a:pt x="713224" y="552584"/>
                  </a:lnTo>
                  <a:lnTo>
                    <a:pt x="710139" y="541520"/>
                  </a:lnTo>
                  <a:lnTo>
                    <a:pt x="705520" y="534844"/>
                  </a:lnTo>
                  <a:lnTo>
                    <a:pt x="693343" y="522782"/>
                  </a:lnTo>
                  <a:lnTo>
                    <a:pt x="691045" y="515912"/>
                  </a:lnTo>
                  <a:lnTo>
                    <a:pt x="689330" y="508812"/>
                  </a:lnTo>
                  <a:lnTo>
                    <a:pt x="686473" y="502145"/>
                  </a:lnTo>
                  <a:lnTo>
                    <a:pt x="683008" y="495262"/>
                  </a:lnTo>
                  <a:lnTo>
                    <a:pt x="679108" y="488567"/>
                  </a:lnTo>
                  <a:lnTo>
                    <a:pt x="675459" y="481783"/>
                  </a:lnTo>
                  <a:lnTo>
                    <a:pt x="672744" y="474637"/>
                  </a:lnTo>
                  <a:lnTo>
                    <a:pt x="669061" y="455458"/>
                  </a:lnTo>
                  <a:lnTo>
                    <a:pt x="667475" y="438688"/>
                  </a:lnTo>
                  <a:lnTo>
                    <a:pt x="665091" y="422696"/>
                  </a:lnTo>
                  <a:lnTo>
                    <a:pt x="659015" y="405853"/>
                  </a:lnTo>
                  <a:lnTo>
                    <a:pt x="655320" y="398449"/>
                  </a:lnTo>
                  <a:lnTo>
                    <a:pt x="648970" y="392607"/>
                  </a:lnTo>
                  <a:lnTo>
                    <a:pt x="645287" y="385216"/>
                  </a:lnTo>
                  <a:lnTo>
                    <a:pt x="641239" y="374498"/>
                  </a:lnTo>
                  <a:lnTo>
                    <a:pt x="637465" y="360870"/>
                  </a:lnTo>
                  <a:lnTo>
                    <a:pt x="634169" y="347375"/>
                  </a:lnTo>
                  <a:lnTo>
                    <a:pt x="631558" y="337057"/>
                  </a:lnTo>
                  <a:lnTo>
                    <a:pt x="629564" y="330085"/>
                  </a:lnTo>
                  <a:lnTo>
                    <a:pt x="626440" y="323456"/>
                  </a:lnTo>
                  <a:lnTo>
                    <a:pt x="624687" y="316420"/>
                  </a:lnTo>
                  <a:lnTo>
                    <a:pt x="615156" y="272771"/>
                  </a:lnTo>
                  <a:lnTo>
                    <a:pt x="593124" y="232758"/>
                  </a:lnTo>
                  <a:lnTo>
                    <a:pt x="591477" y="223132"/>
                  </a:lnTo>
                  <a:lnTo>
                    <a:pt x="589277" y="218878"/>
                  </a:lnTo>
                  <a:lnTo>
                    <a:pt x="576643" y="206362"/>
                  </a:lnTo>
                  <a:lnTo>
                    <a:pt x="574344" y="199478"/>
                  </a:lnTo>
                  <a:lnTo>
                    <a:pt x="571766" y="192697"/>
                  </a:lnTo>
                  <a:lnTo>
                    <a:pt x="562255" y="155135"/>
                  </a:lnTo>
                  <a:lnTo>
                    <a:pt x="556044" y="123812"/>
                  </a:lnTo>
                  <a:lnTo>
                    <a:pt x="549173" y="0"/>
                  </a:lnTo>
                </a:path>
              </a:pathLst>
            </a:custGeom>
            <a:ln w="12192">
              <a:solidFill>
                <a:srgbClr val="8FD57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94324" y="3944514"/>
            <a:ext cx="3091180" cy="167767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220979" indent="-208915">
              <a:lnSpc>
                <a:spcPct val="100000"/>
              </a:lnSpc>
              <a:spcBef>
                <a:spcPts val="905"/>
              </a:spcBef>
              <a:buAutoNum type="alphaUcParenR"/>
              <a:tabLst>
                <a:tab pos="221615" algn="l"/>
              </a:tabLst>
            </a:pPr>
            <a:r>
              <a:rPr sz="1500" dirty="0">
                <a:latin typeface="Calibri"/>
                <a:cs typeface="Calibri"/>
              </a:rPr>
              <a:t>macropores</a:t>
            </a:r>
            <a:r>
              <a:rPr sz="1500" spc="-3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(&gt;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300 </a:t>
            </a:r>
            <a:r>
              <a:rPr sz="1500" spc="-25" dirty="0">
                <a:latin typeface="Calibri"/>
                <a:cs typeface="Calibri"/>
              </a:rPr>
              <a:t>µm)</a:t>
            </a:r>
            <a:endParaRPr sz="1500">
              <a:latin typeface="Calibri"/>
              <a:cs typeface="Calibri"/>
            </a:endParaRPr>
          </a:p>
          <a:p>
            <a:pPr marL="215265" indent="-203200">
              <a:lnSpc>
                <a:spcPct val="100000"/>
              </a:lnSpc>
              <a:spcBef>
                <a:spcPts val="800"/>
              </a:spcBef>
              <a:buAutoNum type="alphaUcParenR"/>
              <a:tabLst>
                <a:tab pos="215900" algn="l"/>
              </a:tabLst>
            </a:pPr>
            <a:r>
              <a:rPr sz="1500" dirty="0">
                <a:latin typeface="Calibri"/>
                <a:cs typeface="Calibri"/>
              </a:rPr>
              <a:t>mesopores</a:t>
            </a:r>
            <a:r>
              <a:rPr sz="1500" spc="-2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(30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–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300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µm)</a:t>
            </a:r>
            <a:endParaRPr sz="1500">
              <a:latin typeface="Calibri"/>
              <a:cs typeface="Calibri"/>
            </a:endParaRPr>
          </a:p>
          <a:p>
            <a:pPr marL="213360" indent="-201295">
              <a:lnSpc>
                <a:spcPct val="100000"/>
              </a:lnSpc>
              <a:spcBef>
                <a:spcPts val="795"/>
              </a:spcBef>
              <a:buAutoNum type="alphaUcParenR"/>
              <a:tabLst>
                <a:tab pos="213995" algn="l"/>
              </a:tabLst>
            </a:pPr>
            <a:r>
              <a:rPr sz="1500" dirty="0">
                <a:latin typeface="Calibri"/>
                <a:cs typeface="Calibri"/>
              </a:rPr>
              <a:t>micropores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(&lt;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30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25" dirty="0">
                <a:latin typeface="Calibri"/>
                <a:cs typeface="Calibri"/>
              </a:rPr>
              <a:t>µm)</a:t>
            </a:r>
            <a:endParaRPr sz="1500">
              <a:latin typeface="Calibri"/>
              <a:cs typeface="Calibri"/>
            </a:endParaRPr>
          </a:p>
          <a:p>
            <a:pPr marL="230504" indent="-218440">
              <a:lnSpc>
                <a:spcPct val="100000"/>
              </a:lnSpc>
              <a:spcBef>
                <a:spcPts val="805"/>
              </a:spcBef>
              <a:buAutoNum type="alphaUcParenR"/>
              <a:tabLst>
                <a:tab pos="231140" algn="l"/>
              </a:tabLst>
            </a:pPr>
            <a:r>
              <a:rPr sz="1500" dirty="0">
                <a:latin typeface="Calibri"/>
                <a:cs typeface="Calibri"/>
              </a:rPr>
              <a:t>POM</a:t>
            </a:r>
            <a:r>
              <a:rPr sz="1500" spc="-2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e.g.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decaying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roots</a:t>
            </a:r>
            <a:endParaRPr sz="1500">
              <a:latin typeface="Calibri"/>
              <a:cs typeface="Calibri"/>
            </a:endParaRPr>
          </a:p>
          <a:p>
            <a:pPr marL="205740" indent="-193675">
              <a:lnSpc>
                <a:spcPct val="100000"/>
              </a:lnSpc>
              <a:spcBef>
                <a:spcPts val="800"/>
              </a:spcBef>
              <a:buAutoNum type="alphaUcParenR"/>
              <a:tabLst>
                <a:tab pos="206375" algn="l"/>
              </a:tabLst>
            </a:pPr>
            <a:r>
              <a:rPr sz="1500" spc="-10" dirty="0">
                <a:latin typeface="Calibri"/>
                <a:cs typeface="Calibri"/>
              </a:rPr>
              <a:t>microbially-</a:t>
            </a:r>
            <a:r>
              <a:rPr sz="1500" dirty="0">
                <a:latin typeface="Calibri"/>
                <a:cs typeface="Calibri"/>
              </a:rPr>
              <a:t>processed organic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matter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863" rIns="0" bIns="0" rtlCol="0">
            <a:spAutoFit/>
          </a:bodyPr>
          <a:lstStyle/>
          <a:p>
            <a:pPr marL="1633220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Describing</a:t>
            </a:r>
            <a:r>
              <a:rPr sz="2400" spc="-25" dirty="0"/>
              <a:t> </a:t>
            </a:r>
            <a:r>
              <a:rPr sz="2400" dirty="0"/>
              <a:t>”soil</a:t>
            </a:r>
            <a:r>
              <a:rPr sz="2400" spc="-40" dirty="0"/>
              <a:t> </a:t>
            </a:r>
            <a:r>
              <a:rPr sz="2400" spc="-10" dirty="0"/>
              <a:t>structure”</a:t>
            </a:r>
            <a:endParaRPr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555" rIns="0" bIns="0" rtlCol="0">
            <a:spAutoFit/>
          </a:bodyPr>
          <a:lstStyle/>
          <a:p>
            <a:pPr marL="160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25" dirty="0"/>
              <a:t> </a:t>
            </a:r>
            <a:r>
              <a:rPr sz="2400" dirty="0"/>
              <a:t>to</a:t>
            </a:r>
            <a:r>
              <a:rPr sz="2400" spc="-25" dirty="0"/>
              <a:t> </a:t>
            </a:r>
            <a:r>
              <a:rPr sz="2400" dirty="0"/>
              <a:t>destroy</a:t>
            </a:r>
            <a:r>
              <a:rPr sz="2400" spc="-20" dirty="0"/>
              <a:t> </a:t>
            </a:r>
            <a:r>
              <a:rPr sz="2400" dirty="0"/>
              <a:t>soil</a:t>
            </a:r>
            <a:r>
              <a:rPr sz="2400" spc="-30" dirty="0"/>
              <a:t> </a:t>
            </a:r>
            <a:r>
              <a:rPr sz="2400" spc="-10" dirty="0"/>
              <a:t>structure?</a:t>
            </a:r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2712981" y="5941708"/>
            <a:ext cx="517842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Excessive moving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handling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1555" y="1675201"/>
            <a:ext cx="1650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Compaction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1710" y="2262550"/>
            <a:ext cx="6632575" cy="2959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5245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Cultivation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391285">
              <a:lnSpc>
                <a:spcPct val="100000"/>
              </a:lnSpc>
              <a:spcBef>
                <a:spcPts val="1830"/>
              </a:spcBef>
            </a:pPr>
            <a:r>
              <a:rPr sz="2400" dirty="0">
                <a:latin typeface="Arial"/>
                <a:cs typeface="Arial"/>
              </a:rPr>
              <a:t>Removal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vegetation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5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Soil </a:t>
            </a:r>
            <a:r>
              <a:rPr sz="2400" spc="-10" dirty="0">
                <a:latin typeface="Arial"/>
                <a:cs typeface="Arial"/>
              </a:rPr>
              <a:t>pollution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Excessive levels 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sodium </a:t>
            </a:r>
            <a:r>
              <a:rPr sz="2400" spc="-20" dirty="0">
                <a:latin typeface="Arial"/>
                <a:cs typeface="Arial"/>
              </a:rPr>
              <a:t>(Na)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005607" y="1096548"/>
            <a:ext cx="1138555" cy="5761990"/>
            <a:chOff x="8005607" y="1096548"/>
            <a:chExt cx="1138555" cy="5761990"/>
          </a:xfrm>
        </p:grpSpPr>
        <p:sp>
          <p:nvSpPr>
            <p:cNvPr id="3" name="object 3"/>
            <p:cNvSpPr/>
            <p:nvPr/>
          </p:nvSpPr>
          <p:spPr>
            <a:xfrm>
              <a:off x="8005607" y="1096548"/>
              <a:ext cx="1138555" cy="5761990"/>
            </a:xfrm>
            <a:custGeom>
              <a:avLst/>
              <a:gdLst/>
              <a:ahLst/>
              <a:cxnLst/>
              <a:rect l="l" t="t" r="r" b="b"/>
              <a:pathLst>
                <a:path w="1138554" h="5761990">
                  <a:moveTo>
                    <a:pt x="1138393" y="0"/>
                  </a:moveTo>
                  <a:lnTo>
                    <a:pt x="0" y="5761451"/>
                  </a:lnTo>
                  <a:lnTo>
                    <a:pt x="236582" y="5761451"/>
                  </a:lnTo>
                  <a:lnTo>
                    <a:pt x="1138393" y="89443"/>
                  </a:lnTo>
                  <a:lnTo>
                    <a:pt x="1138393" y="0"/>
                  </a:lnTo>
                  <a:close/>
                </a:path>
              </a:pathLst>
            </a:custGeom>
            <a:solidFill>
              <a:srgbClr val="C4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0456" y="1107947"/>
              <a:ext cx="923543" cy="575005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555" rIns="0" bIns="0" rtlCol="0">
            <a:spAutoFit/>
          </a:bodyPr>
          <a:lstStyle/>
          <a:p>
            <a:pPr marL="1604645">
              <a:lnSpc>
                <a:spcPct val="100000"/>
              </a:lnSpc>
              <a:spcBef>
                <a:spcPts val="100"/>
              </a:spcBef>
            </a:pPr>
            <a:r>
              <a:rPr sz="2400" dirty="0"/>
              <a:t>How</a:t>
            </a:r>
            <a:r>
              <a:rPr sz="2400" spc="-25" dirty="0"/>
              <a:t> </a:t>
            </a:r>
            <a:r>
              <a:rPr sz="2400" dirty="0"/>
              <a:t>to</a:t>
            </a:r>
            <a:r>
              <a:rPr sz="2400" spc="-25" dirty="0"/>
              <a:t> </a:t>
            </a:r>
            <a:r>
              <a:rPr sz="2400" dirty="0"/>
              <a:t>destroy</a:t>
            </a:r>
            <a:r>
              <a:rPr sz="2400" spc="-20" dirty="0"/>
              <a:t> </a:t>
            </a:r>
            <a:r>
              <a:rPr sz="2400" dirty="0"/>
              <a:t>soil</a:t>
            </a:r>
            <a:r>
              <a:rPr sz="2400" spc="-30" dirty="0"/>
              <a:t> </a:t>
            </a:r>
            <a:r>
              <a:rPr sz="2400" spc="-10" dirty="0"/>
              <a:t>structure?</a:t>
            </a:r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01555" y="1675201"/>
            <a:ext cx="16503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Compaction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10156" y="2262550"/>
            <a:ext cx="1446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Cultivation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63020" y="3296552"/>
            <a:ext cx="3032760" cy="340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655"/>
              </a:lnSpc>
            </a:pPr>
            <a:r>
              <a:rPr sz="2400" dirty="0">
                <a:latin typeface="Arial"/>
                <a:cs typeface="Arial"/>
              </a:rPr>
              <a:t>Removal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vegetation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1710" y="4829881"/>
            <a:ext cx="4346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Excessive levels 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sodium </a:t>
            </a:r>
            <a:r>
              <a:rPr sz="2400" spc="-20" dirty="0">
                <a:latin typeface="Arial"/>
                <a:cs typeface="Arial"/>
              </a:rPr>
              <a:t>(Na)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51558" y="4136156"/>
            <a:ext cx="1752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Soil </a:t>
            </a:r>
            <a:r>
              <a:rPr sz="2400" spc="-10" dirty="0">
                <a:latin typeface="Arial"/>
                <a:cs typeface="Arial"/>
              </a:rPr>
              <a:t>pollution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3004" y="2380488"/>
            <a:ext cx="4930140" cy="2085339"/>
          </a:xfrm>
          <a:prstGeom prst="rect">
            <a:avLst/>
          </a:prstGeom>
          <a:solidFill>
            <a:srgbClr val="FFF1D2"/>
          </a:solidFill>
        </p:spPr>
        <p:txBody>
          <a:bodyPr vert="horz" wrap="square" lIns="0" tIns="958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755"/>
              </a:spcBef>
            </a:pPr>
            <a:r>
              <a:rPr sz="1500" dirty="0">
                <a:latin typeface="Arial"/>
                <a:cs typeface="Arial"/>
              </a:rPr>
              <a:t>High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proportion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of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Na</a:t>
            </a:r>
            <a:r>
              <a:rPr sz="1500" spc="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 Ca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 Mg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causes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clay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particles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1500" dirty="0">
                <a:latin typeface="Arial"/>
                <a:cs typeface="Arial"/>
              </a:rPr>
              <a:t>to repel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each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other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when</a:t>
            </a:r>
            <a:r>
              <a:rPr sz="1500" spc="30" dirty="0">
                <a:latin typeface="Arial"/>
                <a:cs typeface="Arial"/>
              </a:rPr>
              <a:t> </a:t>
            </a:r>
            <a:r>
              <a:rPr sz="1500" spc="-20" dirty="0">
                <a:latin typeface="Arial"/>
                <a:cs typeface="Arial"/>
              </a:rPr>
              <a:t>wet.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1500" dirty="0">
                <a:latin typeface="Arial"/>
                <a:cs typeface="Arial"/>
              </a:rPr>
              <a:t>Soils can become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almost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impermeable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to water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because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sz="1500" dirty="0">
                <a:latin typeface="Arial"/>
                <a:cs typeface="Arial"/>
              </a:rPr>
              <a:t>the</a:t>
            </a:r>
            <a:r>
              <a:rPr sz="1500" spc="-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dispersed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clay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and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small organic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particles</a:t>
            </a:r>
            <a:r>
              <a:rPr sz="1500" spc="-1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clog</a:t>
            </a:r>
            <a:r>
              <a:rPr sz="1500" spc="10" dirty="0">
                <a:latin typeface="Arial"/>
                <a:cs typeface="Arial"/>
              </a:rPr>
              <a:t> </a:t>
            </a:r>
            <a:r>
              <a:rPr sz="1500" spc="-25" dirty="0">
                <a:latin typeface="Arial"/>
                <a:cs typeface="Arial"/>
              </a:rPr>
              <a:t>up</a:t>
            </a:r>
            <a:endParaRPr sz="1500">
              <a:latin typeface="Arial"/>
              <a:cs typeface="Arial"/>
            </a:endParaRPr>
          </a:p>
          <a:p>
            <a:pPr marR="197485">
              <a:lnSpc>
                <a:spcPct val="100000"/>
              </a:lnSpc>
              <a:spcBef>
                <a:spcPts val="409"/>
              </a:spcBef>
            </a:pPr>
            <a:r>
              <a:rPr sz="1500" dirty="0">
                <a:latin typeface="Arial"/>
                <a:cs typeface="Arial"/>
              </a:rPr>
              <a:t>remaining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soil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pores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(Donahue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et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al. (1983)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Soils: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introduction </a:t>
            </a:r>
            <a:r>
              <a:rPr sz="1000" dirty="0">
                <a:latin typeface="Arial"/>
                <a:cs typeface="Arial"/>
              </a:rPr>
              <a:t>to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soils </a:t>
            </a:r>
            <a:r>
              <a:rPr sz="1000" dirty="0">
                <a:latin typeface="Arial"/>
                <a:cs typeface="Arial"/>
              </a:rPr>
              <a:t>and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plant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growth.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Fifth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Edition.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Prentice-</a:t>
            </a:r>
            <a:r>
              <a:rPr sz="1000" dirty="0">
                <a:latin typeface="Arial"/>
                <a:cs typeface="Arial"/>
              </a:rPr>
              <a:t>Hall,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Inc.: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Englewood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Cliffs,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N.J)</a:t>
            </a:r>
            <a:r>
              <a:rPr sz="1500" spc="-10" dirty="0">
                <a:latin typeface="Arial"/>
                <a:cs typeface="Arial"/>
              </a:rPr>
              <a:t>.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429255" y="4479035"/>
            <a:ext cx="457200" cy="447040"/>
            <a:chOff x="2429255" y="4479035"/>
            <a:chExt cx="457200" cy="447040"/>
          </a:xfrm>
        </p:grpSpPr>
        <p:sp>
          <p:nvSpPr>
            <p:cNvPr id="13" name="object 13"/>
            <p:cNvSpPr/>
            <p:nvPr/>
          </p:nvSpPr>
          <p:spPr>
            <a:xfrm>
              <a:off x="2435351" y="4485131"/>
              <a:ext cx="445134" cy="434340"/>
            </a:xfrm>
            <a:custGeom>
              <a:avLst/>
              <a:gdLst/>
              <a:ahLst/>
              <a:cxnLst/>
              <a:rect l="l" t="t" r="r" b="b"/>
              <a:pathLst>
                <a:path w="445135" h="434339">
                  <a:moveTo>
                    <a:pt x="222503" y="0"/>
                  </a:moveTo>
                  <a:lnTo>
                    <a:pt x="0" y="217170"/>
                  </a:lnTo>
                  <a:lnTo>
                    <a:pt x="111251" y="217170"/>
                  </a:lnTo>
                  <a:lnTo>
                    <a:pt x="111251" y="434340"/>
                  </a:lnTo>
                  <a:lnTo>
                    <a:pt x="333755" y="434340"/>
                  </a:lnTo>
                  <a:lnTo>
                    <a:pt x="333755" y="217170"/>
                  </a:lnTo>
                  <a:lnTo>
                    <a:pt x="445007" y="217170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FFF1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35351" y="4485131"/>
              <a:ext cx="445134" cy="434340"/>
            </a:xfrm>
            <a:custGeom>
              <a:avLst/>
              <a:gdLst/>
              <a:ahLst/>
              <a:cxnLst/>
              <a:rect l="l" t="t" r="r" b="b"/>
              <a:pathLst>
                <a:path w="445135" h="434339">
                  <a:moveTo>
                    <a:pt x="445007" y="217170"/>
                  </a:moveTo>
                  <a:lnTo>
                    <a:pt x="333755" y="217170"/>
                  </a:lnTo>
                  <a:lnTo>
                    <a:pt x="333755" y="434340"/>
                  </a:lnTo>
                  <a:lnTo>
                    <a:pt x="111251" y="434340"/>
                  </a:lnTo>
                  <a:lnTo>
                    <a:pt x="111251" y="217170"/>
                  </a:lnTo>
                  <a:lnTo>
                    <a:pt x="0" y="217170"/>
                  </a:lnTo>
                  <a:lnTo>
                    <a:pt x="222503" y="0"/>
                  </a:lnTo>
                  <a:lnTo>
                    <a:pt x="445007" y="21717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2712981" y="5941708"/>
            <a:ext cx="517842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dirty="0">
                <a:latin typeface="Arial"/>
                <a:cs typeface="Arial"/>
              </a:rPr>
              <a:t>Excessive moving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and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handling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of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soil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2190</Words>
  <Application>Microsoft Office PowerPoint</Application>
  <PresentationFormat>On-screen Show (4:3)</PresentationFormat>
  <Paragraphs>399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PowerPoint Presentation</vt:lpstr>
      <vt:lpstr>Soil structure dynamics as influenced by soil carbon and soil fauna</vt:lpstr>
      <vt:lpstr>PowerPoint Presentation</vt:lpstr>
      <vt:lpstr>Soil formation</vt:lpstr>
      <vt:lpstr>Soil structure development</vt:lpstr>
      <vt:lpstr>Soil structure development</vt:lpstr>
      <vt:lpstr>Describing ”soil structure”</vt:lpstr>
      <vt:lpstr>How to destroy soil structure?</vt:lpstr>
      <vt:lpstr>How to destroy soil structure?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Soil degradation</vt:lpstr>
      <vt:lpstr>Soil degradation</vt:lpstr>
      <vt:lpstr>The vicious circles of soil degradation</vt:lpstr>
      <vt:lpstr>Many physical and biological processes drive the formation and degradation of soil structure</vt:lpstr>
      <vt:lpstr>Many physical and biological processes drive the formation and degradation of soil structure</vt:lpstr>
      <vt:lpstr>The vicious circles of soil degradation</vt:lpstr>
      <vt:lpstr>Coupled modelling of soil organic matter dynamics and soil structure</vt:lpstr>
      <vt:lpstr>The influence of soil structure on SOM turnover and storage (extended ICBM model1)</vt:lpstr>
      <vt:lpstr>Application to the Ultuna long-term ”frame” trial</vt:lpstr>
      <vt:lpstr>Application to the Ultuna long-term ”frame” trial</vt:lpstr>
      <vt:lpstr>Application to the Ultuna long-term ”frame” trial</vt:lpstr>
      <vt:lpstr>Application to the Ultuna long-term ”frame” trial</vt:lpstr>
      <vt:lpstr>Biological agents and processes</vt:lpstr>
      <vt:lpstr>Effects of root growth and soil fauna on soil structure</vt:lpstr>
      <vt:lpstr>Which pores are created or which pores are being destructed by root growth and soil fauna?</vt:lpstr>
      <vt:lpstr>Modelling approach and assumptions</vt:lpstr>
      <vt:lpstr>Modelling approach and assumptions</vt:lpstr>
      <vt:lpstr>Modelling approach and assumptions</vt:lpstr>
      <vt:lpstr>Modelling approach and assumptions</vt:lpstr>
      <vt:lpstr>Model testing: Soil Structure Observatory in Zurich</vt:lpstr>
      <vt:lpstr>Model testing: Soil Structure Observatory in Zurich</vt:lpstr>
      <vt:lpstr>Model testing: Soil Structure Observatory in Zurich</vt:lpstr>
      <vt:lpstr>Model testing: Soil Structure Observatory in Zurich</vt:lpstr>
      <vt:lpstr>Model testing: Soil Structure Observatory in Zurich</vt:lpstr>
      <vt:lpstr>Model testing: Soil Structure Observatory in Zurich</vt:lpstr>
      <vt:lpstr>Model testing: Soil Structure Observatory in Zurich</vt:lpstr>
      <vt:lpstr>Thank you for your attention </vt:lpstr>
    </vt:vector>
  </TitlesOfParts>
  <Company>MVM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Pres-mall-en-4x3-2019-10-29  Read this before creating your presentation</dc:title>
  <dc:creator>Katharina Meurer</dc:creator>
  <cp:lastModifiedBy>Katharina Meurer</cp:lastModifiedBy>
  <cp:revision>8</cp:revision>
  <dcterms:created xsi:type="dcterms:W3CDTF">2023-06-22T03:54:05Z</dcterms:created>
  <dcterms:modified xsi:type="dcterms:W3CDTF">2023-06-22T04:18:30Z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2021-12-06T00:00:00Z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2023-06-22T00:00:00Z</vt:filetime>
  </property>
  <property fmtid="{D5CDD505-2E9C-101B-9397-08002B2CF9AE}" pid="5" name="Producer">
    <vt:lpwstr>Adobe PDF Library 15.0</vt:lpwstr>
  </property>
</Properties>
</file>